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etlana Uļska" initials="SU" lastIdx="1" clrIdx="0">
    <p:extLst>
      <p:ext uri="{19B8F6BF-5375-455C-9EA6-DF929625EA0E}">
        <p15:presenceInfo xmlns:p15="http://schemas.microsoft.com/office/powerpoint/2012/main" userId="S::sulska@edu.riga.lv::d2f4b25a-7649-4bbd-b726-3ecde5d3dc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tlana Uļska" userId="d2f4b25a-7649-4bbd-b726-3ecde5d3dc08" providerId="ADAL" clId="{2281BBFA-2B78-4BEC-8AD9-194166F153A1}"/>
    <pc:docChg chg="custSel modSld">
      <pc:chgData name="Svetlana Uļska" userId="d2f4b25a-7649-4bbd-b726-3ecde5d3dc08" providerId="ADAL" clId="{2281BBFA-2B78-4BEC-8AD9-194166F153A1}" dt="2026-09-30T10:42:07.923" v="28" actId="20577"/>
      <pc:docMkLst>
        <pc:docMk/>
      </pc:docMkLst>
      <pc:sldChg chg="modSp mod">
        <pc:chgData name="Svetlana Uļska" userId="d2f4b25a-7649-4bbd-b726-3ecde5d3dc08" providerId="ADAL" clId="{2281BBFA-2B78-4BEC-8AD9-194166F153A1}" dt="2026-09-30T10:42:07.923" v="28" actId="20577"/>
        <pc:sldMkLst>
          <pc:docMk/>
          <pc:sldMk cId="53309833" sldId="257"/>
        </pc:sldMkLst>
        <pc:spChg chg="mod">
          <ac:chgData name="Svetlana Uļska" userId="d2f4b25a-7649-4bbd-b726-3ecde5d3dc08" providerId="ADAL" clId="{2281BBFA-2B78-4BEC-8AD9-194166F153A1}" dt="2026-09-30T10:41:28.465" v="0" actId="20577"/>
          <ac:spMkLst>
            <pc:docMk/>
            <pc:sldMk cId="53309833" sldId="257"/>
            <ac:spMk id="6" creationId="{0CFDAD50-0F12-4378-AB62-4294B24C158D}"/>
          </ac:spMkLst>
        </pc:spChg>
        <pc:spChg chg="mod">
          <ac:chgData name="Svetlana Uļska" userId="d2f4b25a-7649-4bbd-b726-3ecde5d3dc08" providerId="ADAL" clId="{2281BBFA-2B78-4BEC-8AD9-194166F153A1}" dt="2026-09-30T10:42:07.923" v="28" actId="20577"/>
          <ac:spMkLst>
            <pc:docMk/>
            <pc:sldMk cId="53309833" sldId="257"/>
            <ac:spMk id="7" creationId="{9ABE9210-73C5-446B-A35E-9B6BC1D98B82}"/>
          </ac:spMkLst>
        </pc:spChg>
        <pc:spChg chg="mod">
          <ac:chgData name="Svetlana Uļska" userId="d2f4b25a-7649-4bbd-b726-3ecde5d3dc08" providerId="ADAL" clId="{2281BBFA-2B78-4BEC-8AD9-194166F153A1}" dt="2026-09-30T10:41:49.171" v="22" actId="20577"/>
          <ac:spMkLst>
            <pc:docMk/>
            <pc:sldMk cId="53309833" sldId="257"/>
            <ac:spMk id="8" creationId="{EF1475EE-05FE-43DF-BCBD-6B9552F9BB77}"/>
          </ac:spMkLst>
        </pc:spChg>
      </pc:sldChg>
    </pc:docChg>
  </pc:docChgLst>
  <pc:docChgLst>
    <pc:chgData name="Svetlana Uļska" userId="d2f4b25a-7649-4bbd-b726-3ecde5d3dc08" providerId="ADAL" clId="{CB347E79-C5BB-4B46-B40A-5A78DCA75628}"/>
    <pc:docChg chg="custSel addSld modSld">
      <pc:chgData name="Svetlana Uļska" userId="d2f4b25a-7649-4bbd-b726-3ecde5d3dc08" providerId="ADAL" clId="{CB347E79-C5BB-4B46-B40A-5A78DCA75628}" dt="2026-09-28T12:45:11.276" v="262" actId="27636"/>
      <pc:docMkLst>
        <pc:docMk/>
      </pc:docMkLst>
      <pc:sldChg chg="modSp mod">
        <pc:chgData name="Svetlana Uļska" userId="d2f4b25a-7649-4bbd-b726-3ecde5d3dc08" providerId="ADAL" clId="{CB347E79-C5BB-4B46-B40A-5A78DCA75628}" dt="2026-09-28T12:35:13.021" v="3" actId="27636"/>
        <pc:sldMkLst>
          <pc:docMk/>
          <pc:sldMk cId="1891173154" sldId="256"/>
        </pc:sldMkLst>
        <pc:spChg chg="mod">
          <ac:chgData name="Svetlana Uļska" userId="d2f4b25a-7649-4bbd-b726-3ecde5d3dc08" providerId="ADAL" clId="{CB347E79-C5BB-4B46-B40A-5A78DCA75628}" dt="2026-09-28T12:35:13.021" v="3" actId="27636"/>
          <ac:spMkLst>
            <pc:docMk/>
            <pc:sldMk cId="1891173154" sldId="256"/>
            <ac:spMk id="4" creationId="{4DEE7ADA-AE9E-4ABF-8292-42CE17C09B8B}"/>
          </ac:spMkLst>
        </pc:spChg>
        <pc:spChg chg="mod">
          <ac:chgData name="Svetlana Uļska" userId="d2f4b25a-7649-4bbd-b726-3ecde5d3dc08" providerId="ADAL" clId="{CB347E79-C5BB-4B46-B40A-5A78DCA75628}" dt="2026-09-28T12:35:13.021" v="2" actId="27636"/>
          <ac:spMkLst>
            <pc:docMk/>
            <pc:sldMk cId="1891173154" sldId="256"/>
            <ac:spMk id="7" creationId="{7FD0750B-EA20-4729-B438-6A4246E142BA}"/>
          </ac:spMkLst>
        </pc:spChg>
        <pc:spChg chg="mod">
          <ac:chgData name="Svetlana Uļska" userId="d2f4b25a-7649-4bbd-b726-3ecde5d3dc08" providerId="ADAL" clId="{CB347E79-C5BB-4B46-B40A-5A78DCA75628}" dt="2026-09-28T12:35:13.020" v="1" actId="27636"/>
          <ac:spMkLst>
            <pc:docMk/>
            <pc:sldMk cId="1891173154" sldId="256"/>
            <ac:spMk id="8" creationId="{754492ED-83FB-4D22-886F-AD190EFED9D5}"/>
          </ac:spMkLst>
        </pc:spChg>
      </pc:sldChg>
      <pc:sldChg chg="modSp mod">
        <pc:chgData name="Svetlana Uļska" userId="d2f4b25a-7649-4bbd-b726-3ecde5d3dc08" providerId="ADAL" clId="{CB347E79-C5BB-4B46-B40A-5A78DCA75628}" dt="2026-09-28T12:35:13.047" v="5" actId="27636"/>
        <pc:sldMkLst>
          <pc:docMk/>
          <pc:sldMk cId="53309833" sldId="257"/>
        </pc:sldMkLst>
        <pc:spChg chg="mod">
          <ac:chgData name="Svetlana Uļska" userId="d2f4b25a-7649-4bbd-b726-3ecde5d3dc08" providerId="ADAL" clId="{CB347E79-C5BB-4B46-B40A-5A78DCA75628}" dt="2026-09-28T12:35:13.045" v="4" actId="27636"/>
          <ac:spMkLst>
            <pc:docMk/>
            <pc:sldMk cId="53309833" sldId="257"/>
            <ac:spMk id="5" creationId="{90786877-D28E-4991-B645-22CD7C5A2FFE}"/>
          </ac:spMkLst>
        </pc:spChg>
        <pc:spChg chg="mod">
          <ac:chgData name="Svetlana Uļska" userId="d2f4b25a-7649-4bbd-b726-3ecde5d3dc08" providerId="ADAL" clId="{CB347E79-C5BB-4B46-B40A-5A78DCA75628}" dt="2026-09-28T12:35:13.047" v="5" actId="27636"/>
          <ac:spMkLst>
            <pc:docMk/>
            <pc:sldMk cId="53309833" sldId="257"/>
            <ac:spMk id="7" creationId="{9ABE9210-73C5-446B-A35E-9B6BC1D98B82}"/>
          </ac:spMkLst>
        </pc:spChg>
      </pc:sldChg>
      <pc:sldChg chg="modSp mod">
        <pc:chgData name="Svetlana Uļska" userId="d2f4b25a-7649-4bbd-b726-3ecde5d3dc08" providerId="ADAL" clId="{CB347E79-C5BB-4B46-B40A-5A78DCA75628}" dt="2026-09-28T12:35:13.076" v="6" actId="27636"/>
        <pc:sldMkLst>
          <pc:docMk/>
          <pc:sldMk cId="1811676464" sldId="258"/>
        </pc:sldMkLst>
        <pc:spChg chg="mod">
          <ac:chgData name="Svetlana Uļska" userId="d2f4b25a-7649-4bbd-b726-3ecde5d3dc08" providerId="ADAL" clId="{CB347E79-C5BB-4B46-B40A-5A78DCA75628}" dt="2026-09-28T12:35:13.076" v="6" actId="27636"/>
          <ac:spMkLst>
            <pc:docMk/>
            <pc:sldMk cId="1811676464" sldId="258"/>
            <ac:spMk id="5" creationId="{E654F3A8-F19B-430B-9A6F-986B3C7F682D}"/>
          </ac:spMkLst>
        </pc:spChg>
      </pc:sldChg>
      <pc:sldChg chg="modSp mod">
        <pc:chgData name="Svetlana Uļska" userId="d2f4b25a-7649-4bbd-b726-3ecde5d3dc08" providerId="ADAL" clId="{CB347E79-C5BB-4B46-B40A-5A78DCA75628}" dt="2026-09-28T12:35:13.081" v="9" actId="27636"/>
        <pc:sldMkLst>
          <pc:docMk/>
          <pc:sldMk cId="1260422983" sldId="259"/>
        </pc:sldMkLst>
        <pc:spChg chg="mod">
          <ac:chgData name="Svetlana Uļska" userId="d2f4b25a-7649-4bbd-b726-3ecde5d3dc08" providerId="ADAL" clId="{CB347E79-C5BB-4B46-B40A-5A78DCA75628}" dt="2026-09-28T12:35:13.079" v="7" actId="27636"/>
          <ac:spMkLst>
            <pc:docMk/>
            <pc:sldMk cId="1260422983" sldId="259"/>
            <ac:spMk id="5" creationId="{A04D0B9C-9BAF-425C-8925-E0E75EE74830}"/>
          </ac:spMkLst>
        </pc:spChg>
        <pc:spChg chg="mod">
          <ac:chgData name="Svetlana Uļska" userId="d2f4b25a-7649-4bbd-b726-3ecde5d3dc08" providerId="ADAL" clId="{CB347E79-C5BB-4B46-B40A-5A78DCA75628}" dt="2026-09-28T12:35:13.080" v="8" actId="27636"/>
          <ac:spMkLst>
            <pc:docMk/>
            <pc:sldMk cId="1260422983" sldId="259"/>
            <ac:spMk id="12" creationId="{942B39BC-31F7-49B2-B2F0-5F607B36E860}"/>
          </ac:spMkLst>
        </pc:spChg>
        <pc:spChg chg="mod">
          <ac:chgData name="Svetlana Uļska" userId="d2f4b25a-7649-4bbd-b726-3ecde5d3dc08" providerId="ADAL" clId="{CB347E79-C5BB-4B46-B40A-5A78DCA75628}" dt="2026-09-28T12:35:13.081" v="9" actId="27636"/>
          <ac:spMkLst>
            <pc:docMk/>
            <pc:sldMk cId="1260422983" sldId="259"/>
            <ac:spMk id="16" creationId="{EA03D6D1-4CBD-41F5-9BAE-B75186DA6E55}"/>
          </ac:spMkLst>
        </pc:spChg>
      </pc:sldChg>
      <pc:sldChg chg="modSp mod">
        <pc:chgData name="Svetlana Uļska" userId="d2f4b25a-7649-4bbd-b726-3ecde5d3dc08" providerId="ADAL" clId="{CB347E79-C5BB-4B46-B40A-5A78DCA75628}" dt="2026-09-28T12:35:13.084" v="10" actId="27636"/>
        <pc:sldMkLst>
          <pc:docMk/>
          <pc:sldMk cId="912421165" sldId="260"/>
        </pc:sldMkLst>
        <pc:spChg chg="mod">
          <ac:chgData name="Svetlana Uļska" userId="d2f4b25a-7649-4bbd-b726-3ecde5d3dc08" providerId="ADAL" clId="{CB347E79-C5BB-4B46-B40A-5A78DCA75628}" dt="2026-09-28T12:35:13.084" v="10" actId="27636"/>
          <ac:spMkLst>
            <pc:docMk/>
            <pc:sldMk cId="912421165" sldId="260"/>
            <ac:spMk id="5" creationId="{8524C319-93FC-4124-8CA0-815F05784476}"/>
          </ac:spMkLst>
        </pc:spChg>
      </pc:sldChg>
      <pc:sldChg chg="modSp mod">
        <pc:chgData name="Svetlana Uļska" userId="d2f4b25a-7649-4bbd-b726-3ecde5d3dc08" providerId="ADAL" clId="{CB347E79-C5BB-4B46-B40A-5A78DCA75628}" dt="2026-09-28T12:45:11.276" v="262" actId="27636"/>
        <pc:sldMkLst>
          <pc:docMk/>
          <pc:sldMk cId="368358353" sldId="261"/>
        </pc:sldMkLst>
        <pc:spChg chg="mod">
          <ac:chgData name="Svetlana Uļska" userId="d2f4b25a-7649-4bbd-b726-3ecde5d3dc08" providerId="ADAL" clId="{CB347E79-C5BB-4B46-B40A-5A78DCA75628}" dt="2026-09-28T12:35:13.086" v="11" actId="27636"/>
          <ac:spMkLst>
            <pc:docMk/>
            <pc:sldMk cId="368358353" sldId="261"/>
            <ac:spMk id="5" creationId="{D4069D52-E91E-42F5-AF8A-FDD374EA86C9}"/>
          </ac:spMkLst>
        </pc:spChg>
        <pc:spChg chg="mod">
          <ac:chgData name="Svetlana Uļska" userId="d2f4b25a-7649-4bbd-b726-3ecde5d3dc08" providerId="ADAL" clId="{CB347E79-C5BB-4B46-B40A-5A78DCA75628}" dt="2026-09-28T12:35:13.087" v="12" actId="27636"/>
          <ac:spMkLst>
            <pc:docMk/>
            <pc:sldMk cId="368358353" sldId="261"/>
            <ac:spMk id="8" creationId="{26816FA2-5A8D-40C0-83D2-C6EA78937A6A}"/>
          </ac:spMkLst>
        </pc:spChg>
        <pc:spChg chg="mod">
          <ac:chgData name="Svetlana Uļska" userId="d2f4b25a-7649-4bbd-b726-3ecde5d3dc08" providerId="ADAL" clId="{CB347E79-C5BB-4B46-B40A-5A78DCA75628}" dt="2026-09-28T12:45:11.276" v="262" actId="27636"/>
          <ac:spMkLst>
            <pc:docMk/>
            <pc:sldMk cId="368358353" sldId="261"/>
            <ac:spMk id="16" creationId="{3DFD2437-4411-41C7-BD93-DCFEDBC66A03}"/>
          </ac:spMkLst>
        </pc:spChg>
      </pc:sldChg>
      <pc:sldChg chg="addSp modSp new mod modClrScheme addCm chgLayout">
        <pc:chgData name="Svetlana Uļska" userId="d2f4b25a-7649-4bbd-b726-3ecde5d3dc08" providerId="ADAL" clId="{CB347E79-C5BB-4B46-B40A-5A78DCA75628}" dt="2026-09-28T12:42:35.016" v="253" actId="20577"/>
        <pc:sldMkLst>
          <pc:docMk/>
          <pc:sldMk cId="2647269209" sldId="262"/>
        </pc:sldMkLst>
        <pc:spChg chg="add mod">
          <ac:chgData name="Svetlana Uļska" userId="d2f4b25a-7649-4bbd-b726-3ecde5d3dc08" providerId="ADAL" clId="{CB347E79-C5BB-4B46-B40A-5A78DCA75628}" dt="2026-09-28T12:42:35.016" v="253" actId="20577"/>
          <ac:spMkLst>
            <pc:docMk/>
            <pc:sldMk cId="2647269209" sldId="262"/>
            <ac:spMk id="2" creationId="{1EF218B7-DD48-4F5B-9BBD-6BC43DAF277C}"/>
          </ac:spMkLst>
        </pc:spChg>
        <pc:spChg chg="add mod">
          <ac:chgData name="Svetlana Uļska" userId="d2f4b25a-7649-4bbd-b726-3ecde5d3dc08" providerId="ADAL" clId="{CB347E79-C5BB-4B46-B40A-5A78DCA75628}" dt="2026-09-28T12:40:32.725" v="172" actId="20577"/>
          <ac:spMkLst>
            <pc:docMk/>
            <pc:sldMk cId="2647269209" sldId="262"/>
            <ac:spMk id="3" creationId="{357FE55D-7CC4-46D9-9AF2-E3015E15D186}"/>
          </ac:spMkLst>
        </pc:spChg>
      </pc:sldChg>
      <pc:sldChg chg="addSp delSp modSp new mod modClrScheme chgLayout">
        <pc:chgData name="Svetlana Uļska" userId="d2f4b25a-7649-4bbd-b726-3ecde5d3dc08" providerId="ADAL" clId="{CB347E79-C5BB-4B46-B40A-5A78DCA75628}" dt="2026-09-28T12:42:05.175" v="227" actId="14100"/>
        <pc:sldMkLst>
          <pc:docMk/>
          <pc:sldMk cId="2195310069" sldId="263"/>
        </pc:sldMkLst>
        <pc:spChg chg="del mod ord">
          <ac:chgData name="Svetlana Uļska" userId="d2f4b25a-7649-4bbd-b726-3ecde5d3dc08" providerId="ADAL" clId="{CB347E79-C5BB-4B46-B40A-5A78DCA75628}" dt="2026-09-28T12:41:29.635" v="199" actId="700"/>
          <ac:spMkLst>
            <pc:docMk/>
            <pc:sldMk cId="2195310069" sldId="263"/>
            <ac:spMk id="2" creationId="{C7EDAD3C-1049-45FD-A584-797DA08BADE0}"/>
          </ac:spMkLst>
        </pc:spChg>
        <pc:spChg chg="mod ord">
          <ac:chgData name="Svetlana Uļska" userId="d2f4b25a-7649-4bbd-b726-3ecde5d3dc08" providerId="ADAL" clId="{CB347E79-C5BB-4B46-B40A-5A78DCA75628}" dt="2026-09-28T12:41:41.235" v="202" actId="6549"/>
          <ac:spMkLst>
            <pc:docMk/>
            <pc:sldMk cId="2195310069" sldId="263"/>
            <ac:spMk id="3" creationId="{0D3A40A1-206A-4DE8-9715-68DC0FE5CC35}"/>
          </ac:spMkLst>
        </pc:spChg>
        <pc:spChg chg="add mod ord">
          <ac:chgData name="Svetlana Uļska" userId="d2f4b25a-7649-4bbd-b726-3ecde5d3dc08" providerId="ADAL" clId="{CB347E79-C5BB-4B46-B40A-5A78DCA75628}" dt="2026-09-28T12:42:05.175" v="227" actId="14100"/>
          <ac:spMkLst>
            <pc:docMk/>
            <pc:sldMk cId="2195310069" sldId="263"/>
            <ac:spMk id="4" creationId="{6177FE3F-8022-4429-BC1F-8A667FC43CE3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28T15:35:44.803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Saturs sagatavots, pamatojoties uz Rīgas 92. vidusskolas sniegto rīcības kārtību.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5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0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92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57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2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72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0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2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āmas 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76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rsraksts un pa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98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āt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427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zīt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49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82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ttēlu k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1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32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3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46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95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aisnstūris 1">
            <a:extLst>
              <a:ext uri="{FF2B5EF4-FFF2-40B4-BE49-F238E27FC236}">
                <a16:creationId xmlns:a16="http://schemas.microsoft.com/office/drawing/2014/main" id="{4A80B1AE-2C2D-40DC-A38A-A79CFB54C0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858000"/>
          </a:xfrm>
          <a:prstGeom prst="rect">
            <a:avLst/>
          </a:prstGeom>
          <a:solidFill>
            <a:srgbClr val="071D49">
              <a:alpha val="86667"/>
            </a:srgbClr>
          </a:solidFill>
          <a:ln w="0">
            <a:noFill/>
          </a:ln>
        </p:spPr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C28266C7-FCDB-4469-8885-FC127EA10972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123950" cy="95250"/>
          </a:xfrm>
          <a:prstGeom prst="rect">
            <a:avLst/>
          </a:prstGeom>
          <a:solidFill>
            <a:srgbClr val="FFD43B"/>
          </a:solidFill>
          <a:ln w="0">
            <a:noFill/>
          </a:ln>
        </p:spPr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4DEE7ADA-AE9E-4ABF-8292-42CE17C09B8B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476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809" lnSpcReduction="10000"/>
          </a:bodyPr>
          <a:lstStyle/>
          <a:p>
            <a:pPr algn="l">
              <a:defRPr sz="210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RĪGAS 92. VIDUSSKOLAS RĪCĪBA</a:t>
            </a: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9DF3BC26-86CB-40E9-8455-05425E36E9A9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4762500" cy="1943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BEZPILOTA LIDAPARĀTA (DRONA) VAI CITA GAISA APDRAUDĒJUMA GADĪJUMĀ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5755AA53-D2F8-4735-B569-141C8E60E350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3524250" cy="628650"/>
          </a:xfrm>
          <a:prstGeom prst="roundRect">
            <a:avLst>
              <a:gd name="adj" fmla="val 12121"/>
            </a:avLst>
          </a:prstGeom>
          <a:solidFill>
            <a:srgbClr val="FFD43B"/>
          </a:solidFill>
          <a:ln w="0">
            <a:noFill/>
          </a:ln>
        </p:spPr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7FD0750B-EA20-4729-B438-6A4246E142BA}"/>
              </a:ext>
            </a:extLst>
          </p:cNvPr>
          <p:cNvSpPr>
            <a:spLocks noGrp="1"/>
          </p:cNvSpPr>
          <p:nvPr/>
        </p:nvSpPr>
        <p:spPr>
          <a:xfrm>
            <a:off x="800100" y="4886325"/>
            <a:ext cx="3143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25"/>
          </a:bodyPr>
          <a:lstStyle/>
          <a:p>
            <a:pPr algn="ctr">
              <a:def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ĪSA INSTRUKCIJA PEDAGOGIEM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754492ED-83FB-4D22-886F-AD190EFED9D5}"/>
              </a:ext>
            </a:extLst>
          </p:cNvPr>
          <p:cNvSpPr>
            <a:spLocks noGrp="1"/>
          </p:cNvSpPr>
          <p:nvPr/>
        </p:nvSpPr>
        <p:spPr>
          <a:xfrm>
            <a:off x="628650" y="6096000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l">
              <a:defRPr sz="13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</p:spTree>
    <p:extLst>
      <p:ext uri="{BB962C8B-B14F-4D97-AF65-F5344CB8AC3E}">
        <p14:creationId xmlns:p14="http://schemas.microsoft.com/office/powerpoint/2010/main" val="1891173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isnstūris 19">
            <a:extLst>
              <a:ext uri="{FF2B5EF4-FFF2-40B4-BE49-F238E27FC236}">
                <a16:creationId xmlns:a16="http://schemas.microsoft.com/office/drawing/2014/main" id="{EA1C94B9-1310-4FD6-8DEC-F0995819ED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0C4FF"/>
          </a:solidFill>
          <a:ln w="0">
            <a:noFill/>
          </a:ln>
        </p:spPr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411371C2-39E2-4807-BC5D-E243C5DC1EE4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762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4BA4A517-1152-4147-9603-37FB894C69AA}"/>
              </a:ext>
            </a:extLst>
          </p:cNvPr>
          <p:cNvSpPr>
            <a:spLocks noGrp="1"/>
          </p:cNvSpPr>
          <p:nvPr/>
        </p:nvSpPr>
        <p:spPr>
          <a:xfrm>
            <a:off x="514350" y="723900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Informācijas saņemšana un nodošana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F813BEE0-933B-4BDA-B3E0-E6FB5A47A57D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63300" cy="19050"/>
          </a:xfrm>
          <a:prstGeom prst="rect">
            <a:avLst/>
          </a:prstGeom>
          <a:solidFill>
            <a:srgbClr val="40C4FF"/>
          </a:solidFill>
          <a:ln w="0">
            <a:noFill/>
          </a:ln>
        </p:spPr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90786877-D28E-4991-B645-22CD7C5A2FFE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0CFDAD50-0F12-4378-AB62-4294B24C158D}"/>
              </a:ext>
            </a:extLst>
          </p:cNvPr>
          <p:cNvSpPr>
            <a:spLocks noGrp="1"/>
          </p:cNvSpPr>
          <p:nvPr/>
        </p:nvSpPr>
        <p:spPr>
          <a:xfrm>
            <a:off x="666750" y="1866900"/>
            <a:ext cx="10858500" cy="1123950"/>
          </a:xfrm>
          <a:prstGeom prst="roundRect">
            <a:avLst>
              <a:gd name="adj" fmla="val 6780"/>
            </a:avLst>
          </a:prstGeom>
          <a:solidFill>
            <a:srgbClr val="10366B"/>
          </a:solidFill>
          <a:ln w="0">
            <a:noFill/>
          </a:ln>
        </p:spPr>
        <p:txBody>
          <a:bodyPr/>
          <a:lstStyle/>
          <a:p>
            <a:endParaRPr lang="lv-LV" dirty="0"/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9ABE9210-73C5-446B-A35E-9B6BC1D98B82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29527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ATBILDĪGĀ</a:t>
            </a:r>
            <a:r>
              <a:rPr lang="lv-LV" sz="1275" b="1" dirty="0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</a:t>
            </a:r>
            <a:r>
              <a:rPr sz="1275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1" dirty="0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PERSONA</a:t>
            </a:r>
            <a:r>
              <a:rPr lang="lv-LV" sz="1275" b="1" dirty="0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</a:t>
            </a:r>
            <a:endParaRPr sz="1275" b="1" dirty="0">
              <a:solidFill>
                <a:srgbClr val="40C4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EF1475EE-05FE-43DF-BCBD-6B9552F9BB77}"/>
              </a:ext>
            </a:extLst>
          </p:cNvPr>
          <p:cNvSpPr>
            <a:spLocks noGrp="1"/>
          </p:cNvSpPr>
          <p:nvPr/>
        </p:nvSpPr>
        <p:spPr>
          <a:xfrm>
            <a:off x="952500" y="2352675"/>
            <a:ext cx="4000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2500" lnSpcReduction="20000"/>
          </a:bodyPr>
          <a:lstStyle/>
          <a:p>
            <a:pPr algn="l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lv-LV" sz="24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Jeļena Ramute un </a:t>
            </a:r>
            <a:r>
              <a:rPr sz="24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Svetlana Uļska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3C96346C-F1EE-4D6E-88B2-C04E95F0C86E}"/>
              </a:ext>
            </a:extLst>
          </p:cNvPr>
          <p:cNvSpPr>
            <a:spLocks noGrp="1"/>
          </p:cNvSpPr>
          <p:nvPr/>
        </p:nvSpPr>
        <p:spPr>
          <a:xfrm>
            <a:off x="5048250" y="2095500"/>
            <a:ext cx="59055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Saņem operatīvu informāciju speciālajā saziņas grupā</a:t>
            </a: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B5383E13-6B22-4232-BACC-5A70BD169971}"/>
              </a:ext>
            </a:extLst>
          </p:cNvPr>
          <p:cNvSpPr>
            <a:spLocks noGrp="1"/>
          </p:cNvSpPr>
          <p:nvPr/>
        </p:nvSpPr>
        <p:spPr>
          <a:xfrm>
            <a:off x="704850" y="3333750"/>
            <a:ext cx="10763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Par pieņemtajiem lēmumiem iestāde nekavējoties informē</a:t>
            </a:r>
          </a:p>
        </p:txBody>
      </p:sp>
      <p:sp>
        <p:nvSpPr>
          <p:cNvPr id="11" name="Taisnstūris: ar noapaļotiem stūriem 10">
            <a:extLst>
              <a:ext uri="{FF2B5EF4-FFF2-40B4-BE49-F238E27FC236}">
                <a16:creationId xmlns:a16="http://schemas.microsoft.com/office/drawing/2014/main" id="{4A9EE555-06E9-4A25-A080-A537D4BFAB26}"/>
              </a:ext>
            </a:extLst>
          </p:cNvPr>
          <p:cNvSpPr>
            <a:spLocks noGrp="1"/>
          </p:cNvSpPr>
          <p:nvPr/>
        </p:nvSpPr>
        <p:spPr>
          <a:xfrm>
            <a:off x="781050" y="4000500"/>
            <a:ext cx="3333750" cy="1143000"/>
          </a:xfrm>
          <a:prstGeom prst="roundRect">
            <a:avLst>
              <a:gd name="adj" fmla="val 6667"/>
            </a:avLst>
          </a:prstGeom>
          <a:solidFill>
            <a:srgbClr val="0D2B58"/>
          </a:solidFill>
          <a:ln w="19050">
            <a:solidFill>
              <a:srgbClr val="315A8A"/>
            </a:solidFill>
          </a:ln>
        </p:spPr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C4BB68F9-73ED-4330-B05E-282C44F0659A}"/>
              </a:ext>
            </a:extLst>
          </p:cNvPr>
          <p:cNvSpPr>
            <a:spLocks noGrp="1"/>
          </p:cNvSpPr>
          <p:nvPr/>
        </p:nvSpPr>
        <p:spPr>
          <a:xfrm>
            <a:off x="971550" y="41719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DARBINIEKUS</a:t>
            </a:r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D6913ED1-1CA8-4FD7-9B8A-F6D03168B28D}"/>
              </a:ext>
            </a:extLst>
          </p:cNvPr>
          <p:cNvSpPr>
            <a:spLocks noGrp="1"/>
          </p:cNvSpPr>
          <p:nvPr/>
        </p:nvSpPr>
        <p:spPr>
          <a:xfrm>
            <a:off x="971550" y="4591050"/>
            <a:ext cx="2952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e-klase un tālrunis</a:t>
            </a:r>
          </a:p>
        </p:txBody>
      </p:sp>
      <p:sp>
        <p:nvSpPr>
          <p:cNvPr id="14" name="Taisnstūris: ar noapaļotiem stūriem 13">
            <a:extLst>
              <a:ext uri="{FF2B5EF4-FFF2-40B4-BE49-F238E27FC236}">
                <a16:creationId xmlns:a16="http://schemas.microsoft.com/office/drawing/2014/main" id="{024A5AE3-2F3C-4F2A-BC72-200D50BC996D}"/>
              </a:ext>
            </a:extLst>
          </p:cNvPr>
          <p:cNvSpPr>
            <a:spLocks noGrp="1"/>
          </p:cNvSpPr>
          <p:nvPr/>
        </p:nvSpPr>
        <p:spPr>
          <a:xfrm>
            <a:off x="4457700" y="4000500"/>
            <a:ext cx="3333750" cy="1143000"/>
          </a:xfrm>
          <a:prstGeom prst="roundRect">
            <a:avLst>
              <a:gd name="adj" fmla="val 6667"/>
            </a:avLst>
          </a:prstGeom>
          <a:solidFill>
            <a:srgbClr val="0A4D9B"/>
          </a:solidFill>
          <a:ln w="19050">
            <a:solidFill>
              <a:srgbClr val="40C4FF"/>
            </a:solidFill>
          </a:ln>
        </p:spPr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F127A614-D70B-431F-95BB-194358CF1E33}"/>
              </a:ext>
            </a:extLst>
          </p:cNvPr>
          <p:cNvSpPr>
            <a:spLocks noGrp="1"/>
          </p:cNvSpPr>
          <p:nvPr/>
        </p:nvSpPr>
        <p:spPr>
          <a:xfrm>
            <a:off x="4648200" y="41719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IZGLĪTOJAMOS</a:t>
            </a: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8900FE5E-B494-450F-95DC-2C012E48D78F}"/>
              </a:ext>
            </a:extLst>
          </p:cNvPr>
          <p:cNvSpPr>
            <a:spLocks noGrp="1"/>
          </p:cNvSpPr>
          <p:nvPr/>
        </p:nvSpPr>
        <p:spPr>
          <a:xfrm>
            <a:off x="4648200" y="4591050"/>
            <a:ext cx="2952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pedagoga norādījumi</a:t>
            </a:r>
          </a:p>
        </p:txBody>
      </p:sp>
      <p:sp>
        <p:nvSpPr>
          <p:cNvPr id="17" name="Taisnstūris: ar noapaļotiem stūriem 16">
            <a:extLst>
              <a:ext uri="{FF2B5EF4-FFF2-40B4-BE49-F238E27FC236}">
                <a16:creationId xmlns:a16="http://schemas.microsoft.com/office/drawing/2014/main" id="{73FAB2CB-676F-4401-B473-BBEEACB67B4D}"/>
              </a:ext>
            </a:extLst>
          </p:cNvPr>
          <p:cNvSpPr>
            <a:spLocks noGrp="1"/>
          </p:cNvSpPr>
          <p:nvPr/>
        </p:nvSpPr>
        <p:spPr>
          <a:xfrm>
            <a:off x="8134350" y="4000500"/>
            <a:ext cx="3333750" cy="1143000"/>
          </a:xfrm>
          <a:prstGeom prst="roundRect">
            <a:avLst>
              <a:gd name="adj" fmla="val 6667"/>
            </a:avLst>
          </a:prstGeom>
          <a:solidFill>
            <a:srgbClr val="0D2B58"/>
          </a:solidFill>
          <a:ln w="19050">
            <a:solidFill>
              <a:srgbClr val="315A8A"/>
            </a:solidFill>
          </a:ln>
        </p:spPr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B62EDBA7-4296-4A8C-BCDF-9C38DCD7CD9E}"/>
              </a:ext>
            </a:extLst>
          </p:cNvPr>
          <p:cNvSpPr>
            <a:spLocks noGrp="1"/>
          </p:cNvSpPr>
          <p:nvPr/>
        </p:nvSpPr>
        <p:spPr>
          <a:xfrm>
            <a:off x="8324850" y="4171950"/>
            <a:ext cx="295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VECĀKUS</a:t>
            </a:r>
          </a:p>
        </p:txBody>
      </p:sp>
      <p:sp>
        <p:nvSpPr>
          <p:cNvPr id="19" name="Taisnstūris 18">
            <a:extLst>
              <a:ext uri="{FF2B5EF4-FFF2-40B4-BE49-F238E27FC236}">
                <a16:creationId xmlns:a16="http://schemas.microsoft.com/office/drawing/2014/main" id="{9839E340-023A-48D9-9A19-1F1700C40822}"/>
              </a:ext>
            </a:extLst>
          </p:cNvPr>
          <p:cNvSpPr>
            <a:spLocks noGrp="1"/>
          </p:cNvSpPr>
          <p:nvPr/>
        </p:nvSpPr>
        <p:spPr>
          <a:xfrm>
            <a:off x="8324850" y="4591050"/>
            <a:ext cx="2952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e-klase un tālrunis</a:t>
            </a:r>
          </a:p>
        </p:txBody>
      </p:sp>
    </p:spTree>
    <p:extLst>
      <p:ext uri="{BB962C8B-B14F-4D97-AF65-F5344CB8AC3E}">
        <p14:creationId xmlns:p14="http://schemas.microsoft.com/office/powerpoint/2010/main" val="5330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isnstūris 12">
            <a:extLst>
              <a:ext uri="{FF2B5EF4-FFF2-40B4-BE49-F238E27FC236}">
                <a16:creationId xmlns:a16="http://schemas.microsoft.com/office/drawing/2014/main" id="{5A323B94-11FA-4390-BFDF-45027B9386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F4D5A"/>
          </a:solidFill>
          <a:ln w="0">
            <a:noFill/>
          </a:ln>
        </p:spPr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DFC46E05-C5B3-48B9-AC05-C968D4D86F0A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762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387A67EB-EDD3-4727-B808-54114CE01C74}"/>
              </a:ext>
            </a:extLst>
          </p:cNvPr>
          <p:cNvSpPr>
            <a:spLocks noGrp="1"/>
          </p:cNvSpPr>
          <p:nvPr/>
        </p:nvSpPr>
        <p:spPr>
          <a:xfrm>
            <a:off x="514350" y="723900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Evakuācijas signāls skolā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496C3E59-B42E-4B50-905D-1AAFB3E8BB3D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63300" cy="19050"/>
          </a:xfrm>
          <a:prstGeom prst="rect">
            <a:avLst/>
          </a:prstGeom>
          <a:solidFill>
            <a:srgbClr val="FF4D5A"/>
          </a:solidFill>
          <a:ln w="0">
            <a:noFill/>
          </a:ln>
        </p:spPr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E654F3A8-F19B-430B-9A6F-986B3C7F682D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D978DDCB-699D-4DCF-B1C3-C5E6B5C71B64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10820400" cy="3543300"/>
          </a:xfrm>
          <a:prstGeom prst="roundRect">
            <a:avLst>
              <a:gd name="adj" fmla="val 2151"/>
            </a:avLst>
          </a:prstGeom>
          <a:solidFill>
            <a:srgbClr val="4A1022"/>
          </a:solidFill>
          <a:ln w="19050">
            <a:solidFill>
              <a:srgbClr val="FF4D5A"/>
            </a:solidFill>
          </a:ln>
        </p:spPr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79B301F8-BFD8-4F25-AAB0-3ADC95D31CB4}"/>
              </a:ext>
            </a:extLst>
          </p:cNvPr>
          <p:cNvSpPr>
            <a:spLocks noGrp="1"/>
          </p:cNvSpPr>
          <p:nvPr/>
        </p:nvSpPr>
        <p:spPr>
          <a:xfrm>
            <a:off x="1066800" y="2095500"/>
            <a:ext cx="100584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NEPĀRTRAUKTS SKOLAS ZVANA SIGNĀLS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5104CE92-F5C5-4D22-A5C1-798BAC01F190}"/>
              </a:ext>
            </a:extLst>
          </p:cNvPr>
          <p:cNvSpPr>
            <a:spLocks noGrp="1"/>
          </p:cNvSpPr>
          <p:nvPr/>
        </p:nvSpPr>
        <p:spPr>
          <a:xfrm>
            <a:off x="2857500" y="2647950"/>
            <a:ext cx="3333750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840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BBF9DF15-86B5-4BC1-889E-F7329DCCAB7F}"/>
              </a:ext>
            </a:extLst>
          </p:cNvPr>
          <p:cNvSpPr>
            <a:spLocks noGrp="1"/>
          </p:cNvSpPr>
          <p:nvPr/>
        </p:nvSpPr>
        <p:spPr>
          <a:xfrm>
            <a:off x="6343650" y="30003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SEKUNDES</a:t>
            </a: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A57CE87B-0914-4619-BABD-5F31954A9201}"/>
              </a:ext>
            </a:extLst>
          </p:cNvPr>
          <p:cNvSpPr>
            <a:spLocks noGrp="1"/>
          </p:cNvSpPr>
          <p:nvPr/>
        </p:nvSpPr>
        <p:spPr>
          <a:xfrm>
            <a:off x="1190625" y="4524375"/>
            <a:ext cx="9810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Signāls nozīmē: nekavējoties sākt pārvietošanos uz patvertnēm</a:t>
            </a:r>
          </a:p>
        </p:txBody>
      </p:sp>
      <p:sp>
        <p:nvSpPr>
          <p:cNvPr id="11" name="Taisnstūris: ar noapaļotiem stūriem 10">
            <a:extLst>
              <a:ext uri="{FF2B5EF4-FFF2-40B4-BE49-F238E27FC236}">
                <a16:creationId xmlns:a16="http://schemas.microsoft.com/office/drawing/2014/main" id="{BEFED15B-F13F-493D-9EDD-66F97DC47BFD}"/>
              </a:ext>
            </a:extLst>
          </p:cNvPr>
          <p:cNvSpPr>
            <a:spLocks noGrp="1"/>
          </p:cNvSpPr>
          <p:nvPr/>
        </p:nvSpPr>
        <p:spPr>
          <a:xfrm>
            <a:off x="3333750" y="5715000"/>
            <a:ext cx="5524500" cy="438150"/>
          </a:xfrm>
          <a:prstGeom prst="roundRect">
            <a:avLst>
              <a:gd name="adj" fmla="val 17391"/>
            </a:avLst>
          </a:prstGeom>
          <a:solidFill>
            <a:srgbClr val="FFD43B"/>
          </a:solidFill>
          <a:ln w="0">
            <a:noFill/>
          </a:ln>
        </p:spPr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8F8D9ED5-9471-437E-9134-9D03EAD02916}"/>
              </a:ext>
            </a:extLst>
          </p:cNvPr>
          <p:cNvSpPr>
            <a:spLocks noGrp="1"/>
          </p:cNvSpPr>
          <p:nvPr/>
        </p:nvSpPr>
        <p:spPr>
          <a:xfrm>
            <a:off x="3524250" y="5791200"/>
            <a:ext cx="5143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MIERĪGI • KLUSĀM • BEZ KAVĒŠANĀS</a:t>
            </a:r>
          </a:p>
        </p:txBody>
      </p:sp>
    </p:spTree>
    <p:extLst>
      <p:ext uri="{BB962C8B-B14F-4D97-AF65-F5344CB8AC3E}">
        <p14:creationId xmlns:p14="http://schemas.microsoft.com/office/powerpoint/2010/main" val="181167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aisnstūris 16">
            <a:extLst>
              <a:ext uri="{FF2B5EF4-FFF2-40B4-BE49-F238E27FC236}">
                <a16:creationId xmlns:a16="http://schemas.microsoft.com/office/drawing/2014/main" id="{15E092F8-A03E-4D74-A2D0-660AA9EB9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FD43B"/>
          </a:solidFill>
          <a:ln w="0">
            <a:noFill/>
          </a:ln>
        </p:spPr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641086E1-0EE4-4E42-B577-5B81CE582F1D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762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F8846755-F80E-4C41-AC74-237415F70983}"/>
              </a:ext>
            </a:extLst>
          </p:cNvPr>
          <p:cNvSpPr>
            <a:spLocks noGrp="1"/>
          </p:cNvSpPr>
          <p:nvPr/>
        </p:nvSpPr>
        <p:spPr>
          <a:xfrm>
            <a:off x="514350" y="723900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Pedagogs uzņemas atbildību par klasi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96E3CDEC-3A3C-47AD-A4F2-713E6362B2D4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63300" cy="19050"/>
          </a:xfrm>
          <a:prstGeom prst="rect">
            <a:avLst/>
          </a:prstGeom>
          <a:solidFill>
            <a:srgbClr val="FFD43B"/>
          </a:solidFill>
          <a:ln w="0">
            <a:noFill/>
          </a:ln>
        </p:spPr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A04D0B9C-9BAF-425C-8925-E0E75EE74830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A653AF86-CA42-4B04-BC11-8C3CA4FFA83A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5276850" cy="2324100"/>
          </a:xfrm>
          <a:prstGeom prst="roundRect">
            <a:avLst>
              <a:gd name="adj" fmla="val 3279"/>
            </a:avLst>
          </a:prstGeom>
          <a:solidFill>
            <a:srgbClr val="10366B"/>
          </a:solidFill>
          <a:ln w="19050">
            <a:solidFill>
              <a:srgbClr val="315A8A"/>
            </a:solidFill>
          </a:ln>
        </p:spPr>
      </p:sp>
      <p:sp>
        <p:nvSpPr>
          <p:cNvPr id="7" name="Taisnstūris: ar noapaļotiem stūriem 6">
            <a:extLst>
              <a:ext uri="{FF2B5EF4-FFF2-40B4-BE49-F238E27FC236}">
                <a16:creationId xmlns:a16="http://schemas.microsoft.com/office/drawing/2014/main" id="{732F42E3-429A-4ED6-8DC5-9513350E0F13}"/>
              </a:ext>
            </a:extLst>
          </p:cNvPr>
          <p:cNvSpPr>
            <a:spLocks noGrp="1"/>
          </p:cNvSpPr>
          <p:nvPr/>
        </p:nvSpPr>
        <p:spPr>
          <a:xfrm>
            <a:off x="914400" y="2095500"/>
            <a:ext cx="1771650" cy="381000"/>
          </a:xfrm>
          <a:prstGeom prst="roundRect">
            <a:avLst>
              <a:gd name="adj" fmla="val 20000"/>
            </a:avLst>
          </a:prstGeom>
          <a:solidFill>
            <a:srgbClr val="FFD43B"/>
          </a:solidFill>
          <a:ln w="0">
            <a:noFill/>
          </a:ln>
        </p:spPr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630FB168-45AE-464E-A354-E8C76679BC17}"/>
              </a:ext>
            </a:extLst>
          </p:cNvPr>
          <p:cNvSpPr>
            <a:spLocks noGrp="1"/>
          </p:cNvSpPr>
          <p:nvPr/>
        </p:nvSpPr>
        <p:spPr>
          <a:xfrm>
            <a:off x="1009650" y="2152650"/>
            <a:ext cx="15811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196"/>
          </a:bodyPr>
          <a:lstStyle/>
          <a:p>
            <a:pPr algn="ctr">
              <a:def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STUNDAS LAIKĀ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19A5C675-00DA-47A7-80C2-19369AF1F2D3}"/>
              </a:ext>
            </a:extLst>
          </p:cNvPr>
          <p:cNvSpPr>
            <a:spLocks noGrp="1"/>
          </p:cNvSpPr>
          <p:nvPr/>
        </p:nvSpPr>
        <p:spPr>
          <a:xfrm>
            <a:off x="1009650" y="2724150"/>
            <a:ext cx="46291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Pedagogs dodas uz patvertni kopā ar klasi, kurai tajā brīdī vada stundu.</a:t>
            </a:r>
          </a:p>
        </p:txBody>
      </p:sp>
      <p:sp>
        <p:nvSpPr>
          <p:cNvPr id="10" name="Taisnstūris: ar noapaļotiem stūriem 9">
            <a:extLst>
              <a:ext uri="{FF2B5EF4-FFF2-40B4-BE49-F238E27FC236}">
                <a16:creationId xmlns:a16="http://schemas.microsoft.com/office/drawing/2014/main" id="{3781CB5E-BCB9-43F1-98B3-4CBEB173C874}"/>
              </a:ext>
            </a:extLst>
          </p:cNvPr>
          <p:cNvSpPr>
            <a:spLocks noGrp="1"/>
          </p:cNvSpPr>
          <p:nvPr/>
        </p:nvSpPr>
        <p:spPr>
          <a:xfrm>
            <a:off x="6229350" y="1885950"/>
            <a:ext cx="5276850" cy="2324100"/>
          </a:xfrm>
          <a:prstGeom prst="roundRect">
            <a:avLst>
              <a:gd name="adj" fmla="val 3279"/>
            </a:avLst>
          </a:prstGeom>
          <a:solidFill>
            <a:srgbClr val="10366B"/>
          </a:solidFill>
          <a:ln w="19050">
            <a:solidFill>
              <a:srgbClr val="315A8A"/>
            </a:solidFill>
          </a:ln>
        </p:spPr>
      </p:sp>
      <p:sp>
        <p:nvSpPr>
          <p:cNvPr id="11" name="Taisnstūris: ar noapaļotiem stūriem 10">
            <a:extLst>
              <a:ext uri="{FF2B5EF4-FFF2-40B4-BE49-F238E27FC236}">
                <a16:creationId xmlns:a16="http://schemas.microsoft.com/office/drawing/2014/main" id="{B04E4C63-2343-4BD9-A8AA-87E5BC5CB17A}"/>
              </a:ext>
            </a:extLst>
          </p:cNvPr>
          <p:cNvSpPr>
            <a:spLocks noGrp="1"/>
          </p:cNvSpPr>
          <p:nvPr/>
        </p:nvSpPr>
        <p:spPr>
          <a:xfrm>
            <a:off x="6457950" y="2095500"/>
            <a:ext cx="1771650" cy="381000"/>
          </a:xfrm>
          <a:prstGeom prst="roundRect">
            <a:avLst>
              <a:gd name="adj" fmla="val 20000"/>
            </a:avLst>
          </a:prstGeom>
          <a:solidFill>
            <a:srgbClr val="FFD43B"/>
          </a:solidFill>
          <a:ln w="0">
            <a:noFill/>
          </a:ln>
        </p:spPr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942B39BC-31F7-49B2-B2F0-5F607B36E860}"/>
              </a:ext>
            </a:extLst>
          </p:cNvPr>
          <p:cNvSpPr>
            <a:spLocks noGrp="1"/>
          </p:cNvSpPr>
          <p:nvPr/>
        </p:nvSpPr>
        <p:spPr>
          <a:xfrm>
            <a:off x="6553200" y="2152650"/>
            <a:ext cx="15811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ctr">
              <a:def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STARPBRĪDĪ</a:t>
            </a:r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6272A316-C22D-4C0B-9EC0-9EBF55C45B92}"/>
              </a:ext>
            </a:extLst>
          </p:cNvPr>
          <p:cNvSpPr>
            <a:spLocks noGrp="1"/>
          </p:cNvSpPr>
          <p:nvPr/>
        </p:nvSpPr>
        <p:spPr>
          <a:xfrm>
            <a:off x="6553200" y="2724150"/>
            <a:ext cx="46291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Pedagogs uzņemas klasi, kura pie pedagoga kabineta gaida nākamo stundu.</a:t>
            </a:r>
          </a:p>
        </p:txBody>
      </p:sp>
      <p:sp>
        <p:nvSpPr>
          <p:cNvPr id="14" name="Taisnstūris: ar noapaļotiem stūriem 13">
            <a:extLst>
              <a:ext uri="{FF2B5EF4-FFF2-40B4-BE49-F238E27FC236}">
                <a16:creationId xmlns:a16="http://schemas.microsoft.com/office/drawing/2014/main" id="{FE265781-9FF8-4E43-A388-C8BD12BAABAE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10820400" cy="1371600"/>
          </a:xfrm>
          <a:prstGeom prst="roundRect">
            <a:avLst>
              <a:gd name="adj" fmla="val 5556"/>
            </a:avLst>
          </a:prstGeom>
          <a:solidFill>
            <a:srgbClr val="0A4D9B"/>
          </a:solidFill>
          <a:ln w="0">
            <a:noFill/>
          </a:ln>
        </p:spPr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47260D6A-C558-41BE-82C2-B79889AA0EB7}"/>
              </a:ext>
            </a:extLst>
          </p:cNvPr>
          <p:cNvSpPr>
            <a:spLocks noGrp="1"/>
          </p:cNvSpPr>
          <p:nvPr/>
        </p:nvSpPr>
        <p:spPr>
          <a:xfrm>
            <a:off x="990600" y="476250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l">
              <a:def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SKOLĒNU SARAKSTS</a:t>
            </a: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EA03D6D1-4CBD-41F5-9BAE-B75186DA6E55}"/>
              </a:ext>
            </a:extLst>
          </p:cNvPr>
          <p:cNvSpPr>
            <a:spLocks noGrp="1"/>
          </p:cNvSpPr>
          <p:nvPr/>
        </p:nvSpPr>
        <p:spPr>
          <a:xfrm>
            <a:off x="990600" y="5143500"/>
            <a:ext cx="9906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472" lnSpcReduction="1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Pedagogs ņem līdzi konkrētās klases iepriekš sagatavotu skolēnu sarakstu un patvertnē pārbauda klātesošos.</a:t>
            </a:r>
          </a:p>
        </p:txBody>
      </p:sp>
    </p:spTree>
    <p:extLst>
      <p:ext uri="{BB962C8B-B14F-4D97-AF65-F5344CB8AC3E}">
        <p14:creationId xmlns:p14="http://schemas.microsoft.com/office/powerpoint/2010/main" val="1260422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isnstūris 19">
            <a:extLst>
              <a:ext uri="{FF2B5EF4-FFF2-40B4-BE49-F238E27FC236}">
                <a16:creationId xmlns:a16="http://schemas.microsoft.com/office/drawing/2014/main" id="{9E5AACB0-BDFD-4C41-8B5D-423C8E4E1D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0C4FF"/>
          </a:solidFill>
          <a:ln w="0">
            <a:noFill/>
          </a:ln>
        </p:spPr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3AAE56A5-8873-41B4-8D2C-CE700E20CBEC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762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2AE0DA67-63CA-4B05-BA51-7507FF9D3007}"/>
              </a:ext>
            </a:extLst>
          </p:cNvPr>
          <p:cNvSpPr>
            <a:spLocks noGrp="1"/>
          </p:cNvSpPr>
          <p:nvPr/>
        </p:nvSpPr>
        <p:spPr>
          <a:xfrm>
            <a:off x="514350" y="723900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Pārvietošanās uz patvertni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DA1AFB45-6DAB-4A30-BA7E-A59C1E04D409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63300" cy="19050"/>
          </a:xfrm>
          <a:prstGeom prst="rect">
            <a:avLst/>
          </a:prstGeom>
          <a:solidFill>
            <a:srgbClr val="40C4FF"/>
          </a:solidFill>
          <a:ln w="0">
            <a:noFill/>
          </a:ln>
        </p:spPr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8524C319-93FC-4124-8CA0-815F05784476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Ovāls 5">
            <a:extLst>
              <a:ext uri="{FF2B5EF4-FFF2-40B4-BE49-F238E27FC236}">
                <a16:creationId xmlns:a16="http://schemas.microsoft.com/office/drawing/2014/main" id="{0C210D97-A81B-42B7-AE58-434223800BE8}"/>
              </a:ext>
            </a:extLst>
          </p:cNvPr>
          <p:cNvSpPr>
            <a:spLocks noGrp="1"/>
          </p:cNvSpPr>
          <p:nvPr/>
        </p:nvSpPr>
        <p:spPr>
          <a:xfrm>
            <a:off x="723900" y="1790700"/>
            <a:ext cx="781050" cy="781050"/>
          </a:xfrm>
          <a:prstGeom prst="ellipse">
            <a:avLst/>
          </a:prstGeom>
          <a:solidFill>
            <a:srgbClr val="FFD43B"/>
          </a:solidFill>
          <a:ln w="0">
            <a:noFill/>
          </a:ln>
        </p:spPr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D235B821-70C0-48BD-823A-A721B8BDF8EA}"/>
              </a:ext>
            </a:extLst>
          </p:cNvPr>
          <p:cNvSpPr>
            <a:spLocks noGrp="1"/>
          </p:cNvSpPr>
          <p:nvPr/>
        </p:nvSpPr>
        <p:spPr>
          <a:xfrm>
            <a:off x="723900" y="1866900"/>
            <a:ext cx="7810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8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ED44AD76-3548-4D0A-B38B-F48F790D682C}"/>
              </a:ext>
            </a:extLst>
          </p:cNvPr>
          <p:cNvSpPr>
            <a:spLocks noGrp="1"/>
          </p:cNvSpPr>
          <p:nvPr/>
        </p:nvSpPr>
        <p:spPr>
          <a:xfrm>
            <a:off x="1809750" y="1790700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l">
              <a:def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TUVĀKĀS KĀPNES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27A4873B-A5CF-4E6E-949B-3E244A3E5D45}"/>
              </a:ext>
            </a:extLst>
          </p:cNvPr>
          <p:cNvSpPr>
            <a:spLocks noGrp="1"/>
          </p:cNvSpPr>
          <p:nvPr/>
        </p:nvSpPr>
        <p:spPr>
          <a:xfrm>
            <a:off x="1809750" y="2171700"/>
            <a:ext cx="9144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Dodieties uz pagrābstāvu pa tuvākajām drošajām kāpnēm.</a:t>
            </a:r>
          </a:p>
        </p:txBody>
      </p:sp>
      <p:sp>
        <p:nvSpPr>
          <p:cNvPr id="10" name="Ovāls 9">
            <a:extLst>
              <a:ext uri="{FF2B5EF4-FFF2-40B4-BE49-F238E27FC236}">
                <a16:creationId xmlns:a16="http://schemas.microsoft.com/office/drawing/2014/main" id="{E92C4200-2FAE-4FCA-840E-06338D0A967C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781050" cy="781050"/>
          </a:xfrm>
          <a:prstGeom prst="ellipse">
            <a:avLst/>
          </a:prstGeom>
          <a:solidFill>
            <a:srgbClr val="FFD43B"/>
          </a:solidFill>
          <a:ln w="0">
            <a:noFill/>
          </a:ln>
        </p:spPr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25E4F275-DC53-43B3-A0BB-DA6994D6C0E7}"/>
              </a:ext>
            </a:extLst>
          </p:cNvPr>
          <p:cNvSpPr>
            <a:spLocks noGrp="1"/>
          </p:cNvSpPr>
          <p:nvPr/>
        </p:nvSpPr>
        <p:spPr>
          <a:xfrm>
            <a:off x="723900" y="3219450"/>
            <a:ext cx="7810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8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6B4E9CA1-94DC-45B9-955C-3CAD06969AB9}"/>
              </a:ext>
            </a:extLst>
          </p:cNvPr>
          <p:cNvSpPr>
            <a:spLocks noGrp="1"/>
          </p:cNvSpPr>
          <p:nvPr/>
        </p:nvSpPr>
        <p:spPr>
          <a:xfrm>
            <a:off x="1809750" y="3143250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l">
              <a:def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SAVAS KLASES TELPA</a:t>
            </a:r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09E7C662-AFA5-41FD-B8FE-7E5A2692F9F6}"/>
              </a:ext>
            </a:extLst>
          </p:cNvPr>
          <p:cNvSpPr>
            <a:spLocks noGrp="1"/>
          </p:cNvSpPr>
          <p:nvPr/>
        </p:nvSpPr>
        <p:spPr>
          <a:xfrm>
            <a:off x="1809750" y="3524250"/>
            <a:ext cx="9144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Katrai klasei paredzēta sava patvertnes telpa. Uz durvīm ir speciāls apzīmējums.</a:t>
            </a:r>
          </a:p>
        </p:txBody>
      </p:sp>
      <p:sp>
        <p:nvSpPr>
          <p:cNvPr id="14" name="Ovāls 13">
            <a:extLst>
              <a:ext uri="{FF2B5EF4-FFF2-40B4-BE49-F238E27FC236}">
                <a16:creationId xmlns:a16="http://schemas.microsoft.com/office/drawing/2014/main" id="{B179975D-0573-43FA-9399-6BC0AB79A682}"/>
              </a:ext>
            </a:extLst>
          </p:cNvPr>
          <p:cNvSpPr>
            <a:spLocks noGrp="1"/>
          </p:cNvSpPr>
          <p:nvPr/>
        </p:nvSpPr>
        <p:spPr>
          <a:xfrm>
            <a:off x="723900" y="4495800"/>
            <a:ext cx="781050" cy="781050"/>
          </a:xfrm>
          <a:prstGeom prst="ellipse">
            <a:avLst/>
          </a:prstGeom>
          <a:solidFill>
            <a:srgbClr val="FF4D5A"/>
          </a:solidFill>
          <a:ln w="0">
            <a:noFill/>
          </a:ln>
        </p:spPr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CF4EA30E-3880-4E30-881D-20BD1507CEB1}"/>
              </a:ext>
            </a:extLst>
          </p:cNvPr>
          <p:cNvSpPr>
            <a:spLocks noGrp="1"/>
          </p:cNvSpPr>
          <p:nvPr/>
        </p:nvSpPr>
        <p:spPr>
          <a:xfrm>
            <a:off x="723900" y="4572000"/>
            <a:ext cx="7810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86898731-61DB-4ECE-A922-B7F704992D86}"/>
              </a:ext>
            </a:extLst>
          </p:cNvPr>
          <p:cNvSpPr>
            <a:spLocks noGrp="1"/>
          </p:cNvSpPr>
          <p:nvPr/>
        </p:nvSpPr>
        <p:spPr>
          <a:xfrm>
            <a:off x="1809750" y="4495800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l">
              <a:defRPr sz="1575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DROŠA VIETA</a:t>
            </a:r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DAEDE0CC-4DFB-4622-AF1B-3D5C6C207CBD}"/>
              </a:ext>
            </a:extLst>
          </p:cNvPr>
          <p:cNvSpPr>
            <a:spLocks noGrp="1"/>
          </p:cNvSpPr>
          <p:nvPr/>
        </p:nvSpPr>
        <p:spPr>
          <a:xfrm>
            <a:off x="1809750" y="4876800"/>
            <a:ext cx="9144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Netuvojieties logiem, ārdurvīm, stiklotām konstrukcijām un ārsienām.</a:t>
            </a:r>
          </a:p>
        </p:txBody>
      </p:sp>
      <p:sp>
        <p:nvSpPr>
          <p:cNvPr id="18" name="Taisnstūris: ar noapaļotiem stūriem 17">
            <a:extLst>
              <a:ext uri="{FF2B5EF4-FFF2-40B4-BE49-F238E27FC236}">
                <a16:creationId xmlns:a16="http://schemas.microsoft.com/office/drawing/2014/main" id="{F6D2517B-D2E9-4960-914F-9A929C5C5BDF}"/>
              </a:ext>
            </a:extLst>
          </p:cNvPr>
          <p:cNvSpPr>
            <a:spLocks noGrp="1"/>
          </p:cNvSpPr>
          <p:nvPr/>
        </p:nvSpPr>
        <p:spPr>
          <a:xfrm>
            <a:off x="723900" y="5924550"/>
            <a:ext cx="10782300" cy="361950"/>
          </a:xfrm>
          <a:prstGeom prst="roundRect">
            <a:avLst>
              <a:gd name="adj" fmla="val 21053"/>
            </a:avLst>
          </a:prstGeom>
          <a:solidFill>
            <a:srgbClr val="153B70"/>
          </a:solidFill>
          <a:ln w="0">
            <a:noFill/>
          </a:ln>
        </p:spPr>
      </p:sp>
      <p:sp>
        <p:nvSpPr>
          <p:cNvPr id="19" name="Taisnstūris 18">
            <a:extLst>
              <a:ext uri="{FF2B5EF4-FFF2-40B4-BE49-F238E27FC236}">
                <a16:creationId xmlns:a16="http://schemas.microsoft.com/office/drawing/2014/main" id="{177EA842-A034-48EC-B812-727BF5560517}"/>
              </a:ext>
            </a:extLst>
          </p:cNvPr>
          <p:cNvSpPr>
            <a:spLocks noGrp="1"/>
          </p:cNvSpPr>
          <p:nvPr/>
        </p:nvSpPr>
        <p:spPr>
          <a:xfrm>
            <a:off x="914400" y="5962650"/>
            <a:ext cx="104013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85"/>
          </a:bodyPr>
          <a:lstStyle/>
          <a:p>
            <a:pPr algn="ctr">
              <a:def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Iepriekš iepazīstieties ar savas klases patvertnes atrašanās vietu</a:t>
            </a:r>
          </a:p>
        </p:txBody>
      </p:sp>
    </p:spTree>
    <p:extLst>
      <p:ext uri="{BB962C8B-B14F-4D97-AF65-F5344CB8AC3E}">
        <p14:creationId xmlns:p14="http://schemas.microsoft.com/office/powerpoint/2010/main" val="912421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aisnstūris 16">
            <a:extLst>
              <a:ext uri="{FF2B5EF4-FFF2-40B4-BE49-F238E27FC236}">
                <a16:creationId xmlns:a16="http://schemas.microsoft.com/office/drawing/2014/main" id="{E94B80B6-8161-4980-9BCA-D0EA5F0F37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F4D5A"/>
          </a:solidFill>
          <a:ln w="0">
            <a:noFill/>
          </a:ln>
        </p:spPr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EFCCD198-A0C2-4A92-9428-7588BA76A8B5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762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8B026070-DD8F-49DC-9943-2AED156C6DA2}"/>
              </a:ext>
            </a:extLst>
          </p:cNvPr>
          <p:cNvSpPr>
            <a:spLocks noGrp="1"/>
          </p:cNvSpPr>
          <p:nvPr/>
        </p:nvSpPr>
        <p:spPr>
          <a:xfrm>
            <a:off x="514350" y="723900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Ja dzirdams sprādziens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2F6773EA-D619-4E7C-B145-94B238A4F536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63300" cy="19050"/>
          </a:xfrm>
          <a:prstGeom prst="rect">
            <a:avLst/>
          </a:prstGeom>
          <a:solidFill>
            <a:srgbClr val="FF4D5A"/>
          </a:solidFill>
          <a:ln w="0">
            <a:noFill/>
          </a:ln>
        </p:spPr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D4069D52-E91E-42F5-AF8A-FDD374EA86C9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5A9FFE41-CCD0-4FFA-8859-12FEA8D8D3E3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10858500" cy="1066800"/>
          </a:xfrm>
          <a:prstGeom prst="roundRect">
            <a:avLst>
              <a:gd name="adj" fmla="val 7143"/>
            </a:avLst>
          </a:prstGeom>
          <a:solidFill>
            <a:srgbClr val="FF4D5A"/>
          </a:solidFill>
          <a:ln w="0">
            <a:noFill/>
          </a:ln>
        </p:spPr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18808CB6-0DD4-42F9-8183-11B5646B410C}"/>
              </a:ext>
            </a:extLst>
          </p:cNvPr>
          <p:cNvSpPr>
            <a:spLocks noGrp="1"/>
          </p:cNvSpPr>
          <p:nvPr/>
        </p:nvSpPr>
        <p:spPr>
          <a:xfrm>
            <a:off x="933450" y="2038350"/>
            <a:ext cx="103251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PALIECIET PATVERUMA VIETĀ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26816FA2-5A8D-40C0-83D2-C6EA78937A6A}"/>
              </a:ext>
            </a:extLst>
          </p:cNvPr>
          <p:cNvSpPr>
            <a:spLocks noGrp="1"/>
          </p:cNvSpPr>
          <p:nvPr/>
        </p:nvSpPr>
        <p:spPr>
          <a:xfrm>
            <a:off x="933450" y="2590800"/>
            <a:ext cx="103251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6667" lnSpcReduction="10000"/>
          </a:bodyPr>
          <a:lstStyle/>
          <a:p>
            <a:pPr algn="ctr"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Netuvojieties logiem un durvīm. Gaidiet turpmākos norādījumus.</a:t>
            </a:r>
          </a:p>
        </p:txBody>
      </p:sp>
      <p:sp>
        <p:nvSpPr>
          <p:cNvPr id="9" name="Taisnstūris: ar noapaļotiem stūriem 8">
            <a:extLst>
              <a:ext uri="{FF2B5EF4-FFF2-40B4-BE49-F238E27FC236}">
                <a16:creationId xmlns:a16="http://schemas.microsoft.com/office/drawing/2014/main" id="{332B7EE7-A671-4A1B-B11B-6FAD8B013389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5143500" cy="2038350"/>
          </a:xfrm>
          <a:prstGeom prst="roundRect">
            <a:avLst>
              <a:gd name="adj" fmla="val 3738"/>
            </a:avLst>
          </a:prstGeom>
          <a:solidFill>
            <a:srgbClr val="10366B"/>
          </a:solidFill>
          <a:ln w="0">
            <a:noFill/>
          </a:ln>
        </p:spPr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ACE495CB-CF86-48F8-8F4A-637B0431341B}"/>
              </a:ext>
            </a:extLst>
          </p:cNvPr>
          <p:cNvSpPr>
            <a:spLocks noGrp="1"/>
          </p:cNvSpPr>
          <p:nvPr/>
        </p:nvSpPr>
        <p:spPr>
          <a:xfrm>
            <a:off x="933450" y="3467100"/>
            <a:ext cx="46101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NORĀDĪJUMS SAŅEMTS</a:t>
            </a: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70775F14-3ADC-4CD0-8307-6A7F19D13039}"/>
              </a:ext>
            </a:extLst>
          </p:cNvPr>
          <p:cNvSpPr>
            <a:spLocks noGrp="1"/>
          </p:cNvSpPr>
          <p:nvPr/>
        </p:nvSpPr>
        <p:spPr>
          <a:xfrm>
            <a:off x="1066800" y="4000500"/>
            <a:ext cx="434340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Rīkojieties atbilstoši saņemtajai informācijai.</a:t>
            </a:r>
          </a:p>
        </p:txBody>
      </p:sp>
      <p:sp>
        <p:nvSpPr>
          <p:cNvPr id="12" name="Taisnstūris: ar noapaļotiem stūriem 11">
            <a:extLst>
              <a:ext uri="{FF2B5EF4-FFF2-40B4-BE49-F238E27FC236}">
                <a16:creationId xmlns:a16="http://schemas.microsoft.com/office/drawing/2014/main" id="{2E304C92-3985-4EFD-9464-BC9C2B3D9555}"/>
              </a:ext>
            </a:extLst>
          </p:cNvPr>
          <p:cNvSpPr>
            <a:spLocks noGrp="1"/>
          </p:cNvSpPr>
          <p:nvPr/>
        </p:nvSpPr>
        <p:spPr>
          <a:xfrm>
            <a:off x="6381750" y="3238500"/>
            <a:ext cx="5143500" cy="2038350"/>
          </a:xfrm>
          <a:prstGeom prst="roundRect">
            <a:avLst>
              <a:gd name="adj" fmla="val 3738"/>
            </a:avLst>
          </a:prstGeom>
          <a:solidFill>
            <a:srgbClr val="4A1022"/>
          </a:solidFill>
          <a:ln w="19050">
            <a:solidFill>
              <a:srgbClr val="FF4D5A"/>
            </a:solidFill>
          </a:ln>
        </p:spPr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21F22B5C-335D-4C7D-83B6-C6CE52A363C9}"/>
              </a:ext>
            </a:extLst>
          </p:cNvPr>
          <p:cNvSpPr>
            <a:spLocks noGrp="1"/>
          </p:cNvSpPr>
          <p:nvPr/>
        </p:nvSpPr>
        <p:spPr>
          <a:xfrm>
            <a:off x="6648450" y="3467100"/>
            <a:ext cx="46101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NORĀDĪJUMS NAV SAŅEMTS</a:t>
            </a:r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0BB95C4A-6EAE-432E-B173-9038238AC204}"/>
              </a:ext>
            </a:extLst>
          </p:cNvPr>
          <p:cNvSpPr>
            <a:spLocks noGrp="1"/>
          </p:cNvSpPr>
          <p:nvPr/>
        </p:nvSpPr>
        <p:spPr>
          <a:xfrm>
            <a:off x="6762750" y="3943350"/>
            <a:ext cx="4381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Pārvietošanos atsāk ne agrāk kā</a:t>
            </a:r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A9891F9C-1B8A-47C9-810B-EAA7F87A7E15}"/>
              </a:ext>
            </a:extLst>
          </p:cNvPr>
          <p:cNvSpPr>
            <a:spLocks noGrp="1"/>
          </p:cNvSpPr>
          <p:nvPr/>
        </p:nvSpPr>
        <p:spPr>
          <a:xfrm>
            <a:off x="6762750" y="4324350"/>
            <a:ext cx="4381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925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10 MINŪTES</a:t>
            </a: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3DFD2437-4411-41C7-BD93-DCFEDBC66A03}"/>
              </a:ext>
            </a:extLst>
          </p:cNvPr>
          <p:cNvSpPr>
            <a:spLocks noGrp="1"/>
          </p:cNvSpPr>
          <p:nvPr/>
        </p:nvSpPr>
        <p:spPr>
          <a:xfrm>
            <a:off x="6454588" y="5351929"/>
            <a:ext cx="4903693" cy="78217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pēc</a:t>
            </a:r>
            <a:r>
              <a:rPr sz="2000" b="1" dirty="0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pēdējā</a:t>
            </a:r>
            <a:r>
              <a:rPr sz="2000" b="1" dirty="0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sprādziena</a:t>
            </a:r>
            <a:r>
              <a:rPr sz="2000" b="1" dirty="0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, </a:t>
            </a: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izvērtējot</a:t>
            </a:r>
            <a:r>
              <a:rPr sz="2000" b="1" dirty="0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maršruta</a:t>
            </a:r>
            <a:r>
              <a:rPr sz="2000" b="1" dirty="0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EAF5FF"/>
                </a:solidFill>
                <a:highlight>
                  <a:srgbClr val="FF0000"/>
                </a:highlight>
                <a:latin typeface="DejaVu Sans"/>
                <a:ea typeface="DejaVu Sans"/>
                <a:cs typeface="DejaVu Sans"/>
              </a:rPr>
              <a:t>drošību</a:t>
            </a:r>
            <a:endParaRPr sz="2000" b="1" dirty="0">
              <a:solidFill>
                <a:srgbClr val="EAF5FF"/>
              </a:solidFill>
              <a:highlight>
                <a:srgbClr val="FF0000"/>
              </a:highlight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68358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EF218B7-DD48-4F5B-9BBD-6BC43DAF2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lv-LV" dirty="0"/>
            </a:br>
            <a:br>
              <a:rPr lang="lv-LV" dirty="0"/>
            </a:br>
            <a:r>
              <a:rPr lang="lv-LV" sz="2400" b="1" dirty="0">
                <a:solidFill>
                  <a:schemeClr val="bg1"/>
                </a:solidFill>
              </a:rPr>
              <a:t>Lūgums katram pedagogam iepazīties ar Rīgas 92.vidusskolas rīcību gaisa apdraudējuma gadījumā</a:t>
            </a:r>
            <a:br>
              <a:rPr lang="lv-LV" b="1" dirty="0"/>
            </a:br>
            <a:br>
              <a:rPr lang="lv-LV" b="1" dirty="0"/>
            </a:br>
            <a:endParaRPr lang="lv-LV" b="1" dirty="0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57FE55D-7CC4-46D9-9AF2-E3015E15D1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4726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6177FE3F-8022-4429-BC1F-8A667FC43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326776"/>
            <a:ext cx="8825658" cy="2321859"/>
          </a:xfrm>
        </p:spPr>
        <p:txBody>
          <a:bodyPr/>
          <a:lstStyle/>
          <a:p>
            <a:pPr algn="ctr"/>
            <a:r>
              <a:rPr lang="lv-LV" b="1" dirty="0"/>
              <a:t>Paldies par uzmanību!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D3A40A1-206A-4DE8-9715-68DC0FE5C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296" y="4777381"/>
            <a:ext cx="8825658" cy="861420"/>
          </a:xfrm>
        </p:spPr>
        <p:txBody>
          <a:bodyPr>
            <a:normAutofit lnSpcReduction="10000"/>
          </a:bodyPr>
          <a:lstStyle/>
          <a:p>
            <a:pPr algn="ctr"/>
            <a:endParaRPr lang="lv-LV" sz="5400" b="1" dirty="0"/>
          </a:p>
        </p:txBody>
      </p:sp>
    </p:spTree>
    <p:extLst>
      <p:ext uri="{BB962C8B-B14F-4D97-AF65-F5344CB8AC3E}">
        <p14:creationId xmlns:p14="http://schemas.microsoft.com/office/powerpoint/2010/main" val="2195310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s. Sapulču telpa">
  <a:themeElements>
    <a:clrScheme name="Jons. Sapulču telpa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s. Sapulču telpa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s. Sapulču telpa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346</Words>
  <Application>Microsoft Office PowerPoint</Application>
  <DocSecurity>0</DocSecurity>
  <PresentationFormat>Platekrāna</PresentationFormat>
  <Paragraphs>66</Paragraphs>
  <Slides>8</Slides>
  <Notes>6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8</vt:i4>
      </vt:variant>
    </vt:vector>
  </HeadingPairs>
  <TitlesOfParts>
    <vt:vector size="14" baseType="lpstr">
      <vt:lpstr>Aptos</vt:lpstr>
      <vt:lpstr>Arial</vt:lpstr>
      <vt:lpstr>Century Gothic</vt:lpstr>
      <vt:lpstr>DejaVu Sans</vt:lpstr>
      <vt:lpstr>Wingdings 3</vt:lpstr>
      <vt:lpstr>Jons. Sapulču telpa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  Lūgums katram pedagogam iepazīties ar Rīgas 92.vidusskolas rīcību gaisa apdraudējuma gadījumā  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Svetlana Uļska</cp:lastModifiedBy>
  <cp:revision>2</cp:revision>
  <dcterms:created xsi:type="dcterms:W3CDTF">2026-09-28T11:20:17Z</dcterms:created>
  <dcterms:modified xsi:type="dcterms:W3CDTF">2026-09-30T10:42:18Z</dcterms:modified>
</cp:coreProperties>
</file>