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c422818f8fca4d1d" /><Relationship Type="http://schemas.openxmlformats.org/officeDocument/2006/relationships/extended-properties" Target="/docProps/app.xml" Id="R1c442e34771e4bdb" /><Relationship Type="http://schemas.openxmlformats.org/officeDocument/2006/relationships/officeDocument" Target="/ppt/presentation.xml" Id="R12c34f0a084e46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4407e363fcb8484e"/>
  </p:sldMasterIdLst>
  <p:notesMasterIdLst>
    <p:notesMasterId xmlns:r="http://schemas.openxmlformats.org/officeDocument/2006/relationships" r:id="Rabac6e2ec5a648c8"/>
  </p:notesMasterIdLst>
  <p:sldIdLst>
    <p:sldId xmlns:r="http://schemas.openxmlformats.org/officeDocument/2006/relationships" id="256" r:id="Rde6955167ce24446"/>
    <p:sldId xmlns:r="http://schemas.openxmlformats.org/officeDocument/2006/relationships" id="257" r:id="R21ec4ea83cc94149"/>
    <p:sldId xmlns:r="http://schemas.openxmlformats.org/officeDocument/2006/relationships" id="258" r:id="R91ac1b4dc9914301"/>
    <p:sldId xmlns:r="http://schemas.openxmlformats.org/officeDocument/2006/relationships" id="259" r:id="R3ba16bdcf9f24c00"/>
    <p:sldId xmlns:r="http://schemas.openxmlformats.org/officeDocument/2006/relationships" id="260" r:id="R3c95cca57c6640c2"/>
    <p:sldId xmlns:r="http://schemas.openxmlformats.org/officeDocument/2006/relationships" id="261" r:id="R3119eb5266cf49cf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d463fd4f91204cc1" /><Relationship Type="http://schemas.openxmlformats.org/officeDocument/2006/relationships/slideMaster" Target="/ppt/slideMasters/slideMaster1.xml" Id="R4407e363fcb8484e" /><Relationship Type="http://schemas.openxmlformats.org/officeDocument/2006/relationships/notesMaster" Target="/ppt/notesMasters/notesMaster1.xml" Id="Rabac6e2ec5a648c8" /><Relationship Type="http://schemas.openxmlformats.org/officeDocument/2006/relationships/presProps" Target="/ppt/presProps.xml" Id="R828379e65c5142de" /><Relationship Type="http://schemas.openxmlformats.org/officeDocument/2006/relationships/tableStyles" Target="/ppt/tableStyles.xml" Id="Rca64e77918b44776" /><Relationship Type="http://schemas.openxmlformats.org/officeDocument/2006/relationships/slide" Target="/ppt/slides/slide1.xml" Id="Rde6955167ce24446" /><Relationship Type="http://schemas.openxmlformats.org/officeDocument/2006/relationships/slide" Target="/ppt/slides/slide2.xml" Id="R21ec4ea83cc94149" /><Relationship Type="http://schemas.openxmlformats.org/officeDocument/2006/relationships/slide" Target="/ppt/slides/slide3.xml" Id="R91ac1b4dc9914301" /><Relationship Type="http://schemas.openxmlformats.org/officeDocument/2006/relationships/slide" Target="/ppt/slides/slide4.xml" Id="R3ba16bdcf9f24c00" /><Relationship Type="http://schemas.openxmlformats.org/officeDocument/2006/relationships/slide" Target="/ppt/slides/slide5.xml" Id="R3c95cca57c6640c2" /><Relationship Type="http://schemas.openxmlformats.org/officeDocument/2006/relationships/slide" Target="/ppt/slides/slide6.xml" Id="R3119eb5266cf49cf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cede370a25744f6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f58562475314ce0" /><Relationship Type="http://schemas.openxmlformats.org/officeDocument/2006/relationships/notesMaster" Target="/ppt/notesMasters/notesMaster1.xml" Id="R82b688d4fd94484b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9667a426ca24efd" /><Relationship Type="http://schemas.openxmlformats.org/officeDocument/2006/relationships/notesMaster" Target="/ppt/notesMasters/notesMaster1.xml" Id="R1758f243da454b0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cd0c61bb90b84e17" /><Relationship Type="http://schemas.openxmlformats.org/officeDocument/2006/relationships/notesMaster" Target="/ppt/notesMasters/notesMaster1.xml" Id="R05eb66a844a84ab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c6feec4e40a040ac" /><Relationship Type="http://schemas.openxmlformats.org/officeDocument/2006/relationships/notesMaster" Target="/ppt/notesMasters/notesMaster1.xml" Id="R422ac42294ec49c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163c0f61726a4825" /><Relationship Type="http://schemas.openxmlformats.org/officeDocument/2006/relationships/notesMaster" Target="/ppt/notesMasters/notesMaster1.xml" Id="R0561513f2b5347e3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4068305f11f4d27" /><Relationship Type="http://schemas.openxmlformats.org/officeDocument/2006/relationships/notesMaster" Target="/ppt/notesMasters/notesMaster1.xml" Id="R5fdb241fe3cb4c3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Rīgas 92. vidusskolas norādījumi skolēniem rīcībai gaisa apdraudējuma gadījumā.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Rīgas 92. vidusskolas norādījumi skolēniem rīcībai gaisa apdraudējuma gadījumā.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Rīgas 92. vidusskolas norādījumi skolēniem rīcībai gaisa apdraudējuma gadījumā.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Rīgas 92. vidusskolas norādījumi skolēniem rīcībai gaisa apdraudējuma gadījumā.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Rīgas 92. vidusskolas norādījumi skolēniem rīcībai gaisa apdraudējuma gadījumā.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Rīgas 92. vidusskolas norādījumi skolēniem rīcībai gaisa apdraudējuma gadījumā.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f28ef5f2b874de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c1925fab3f25420b" /><Relationship Type="http://schemas.openxmlformats.org/officeDocument/2006/relationships/slideLayout" Target="/ppt/slideLayouts/slideLayout1.xml" Id="R11058868d72a452e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1058868d72a452e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75e97eec3254f47" /><Relationship Type="http://schemas.openxmlformats.org/officeDocument/2006/relationships/image" Target="/ppt/media/image.png" Id="R4c99f42af7a34ba4" /><Relationship Type="http://schemas.openxmlformats.org/officeDocument/2006/relationships/notesSlide" Target="/ppt/notesSlides/notesSlide1.xml" Id="R18d5e1b392b74169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d954f9041c41f9" /><Relationship Type="http://schemas.openxmlformats.org/officeDocument/2006/relationships/notesSlide" Target="/ppt/notesSlides/notesSlide2.xml" Id="R774515ef1d7c4982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5cb51dfea44410b" /><Relationship Type="http://schemas.openxmlformats.org/officeDocument/2006/relationships/notesSlide" Target="/ppt/notesSlides/notesSlide3.xml" Id="R3100a24e111f4846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80287899f740c2" /><Relationship Type="http://schemas.openxmlformats.org/officeDocument/2006/relationships/image" Target="/ppt/media/image2.png" Id="Rc8d4a2dd305d4878" /><Relationship Type="http://schemas.openxmlformats.org/officeDocument/2006/relationships/image" Target="/ppt/media/image3.png" Id="Rd992b7cc5fab4906" /><Relationship Type="http://schemas.openxmlformats.org/officeDocument/2006/relationships/notesSlide" Target="/ppt/notesSlides/notesSlide4.xml" Id="Rcbfa3f3f1a704b9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3d3a73819147c3" /><Relationship Type="http://schemas.openxmlformats.org/officeDocument/2006/relationships/notesSlide" Target="/ppt/notesSlides/notesSlide5.xml" Id="R0e17bb18fbfa4060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cfd67fb554310" /><Relationship Type="http://schemas.openxmlformats.org/officeDocument/2006/relationships/notesSlide" Target="/ppt/notesSlides/notesSlide6.xml" Id="R9cd71e8fc7244d6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71D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c99f42af7a34ba4"/>
          <a:srcRect xmlns:a="http://schemas.openxmlformats.org/drawingml/2006/main" l="0" t="27" r="0" b="2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0"/>
            <a:ext cx="12192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40EAB97-A9C3-430E-A93E-771DC8DD3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810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71D49">
              <a:alpha val="86667"/>
            </a:srgbClr>
          </a:solidFill>
          <a:ln xmlns:a="http://schemas.openxmlformats.org/drawingml/2006/main" w="0">
            <a:noFill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91FD0F-993B-4ADB-B556-228E06E30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6750"/>
            <a:ext cx="1123950" cy="95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43B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B9E1C98-6647-493F-BFBD-CD7383F56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162050"/>
            <a:ext cx="47625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RĪCĪBA GAISA</a:t>
            </a:r>
          </a:p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APDRAUDĒJUMA</a:t>
            </a:r>
          </a:p>
          <a:p xmlns:a="http://schemas.openxmlformats.org/drawingml/2006/main">
            <a:pPr algn="l">
              <a:def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1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GADĪJUMĀ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5C63B9-7DA1-42FA-86D7-51183C5C8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429000"/>
            <a:ext cx="4476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0">
                <a:solidFill>
                  <a:srgbClr val="EAF5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0">
                <a:solidFill>
                  <a:srgbClr val="EAF5FF"/>
                </a:solidFill>
                <a:latin typeface="DejaVu Sans"/>
                <a:ea typeface="DejaVu Sans"/>
                <a:cs typeface="DejaVu Sans"/>
              </a:rPr>
              <a:t>Īsa instrukcija skolēniem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6DAF592-A2D6-4647-B7B4-99305D2C77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62500"/>
            <a:ext cx="3543300" cy="628650"/>
          </a:xfrm>
          <a:prstGeom xmlns:a="http://schemas.openxmlformats.org/drawingml/2006/main" prst="roundRect">
            <a:avLst>
              <a:gd name="adj" fmla="val 12121"/>
            </a:avLst>
          </a:prstGeom>
          <a:solidFill xmlns:a="http://schemas.openxmlformats.org/drawingml/2006/main">
            <a:srgbClr val="FFD43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583CA5A-615A-432F-934D-22503C178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4876800"/>
            <a:ext cx="31242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071D49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071D49"/>
                </a:solidFill>
                <a:latin typeface="DejaVu Sans"/>
                <a:ea typeface="DejaVu Sans"/>
                <a:cs typeface="DejaVu Sans"/>
              </a:rPr>
              <a:t>ATCERIES GALVENO!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DB90F8-90F9-44D8-A86D-910F16E958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96000"/>
            <a:ext cx="3333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4444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Rīgas 92. vidusskola</a:t>
            </a:r>
          </a:p>
        </p:txBody>
      </p:sp>
    </p:spTree>
    <p:extLst>
      <p:ext uri="{BB962C8B-B14F-4D97-AF65-F5344CB8AC3E}">
        <p14:creationId xmlns:p14="http://schemas.microsoft.com/office/powerpoint/2010/main" val="16131226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71D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2EF5843-5C19-4C88-88F6-389937E48C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D5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3DB8C9D-3C60-43C3-BE71-C33AA80140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290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4D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4D5A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2E47284-167C-456A-93EE-C1F658B7A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Gaisa apdraudējuma signāls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D84CCC-601F-454B-8B49-24E58C31FF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D5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AD07A9-B65E-4464-B4CF-8E4E8CA4A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198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RĪGAS 92. VIDUSSKOLA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971107E-C31B-4CA9-AE66-583D5173C8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28800"/>
            <a:ext cx="1082040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4A1022"/>
          </a:solidFill>
          <a:ln xmlns:a="http://schemas.openxmlformats.org/drawingml/2006/main" w="19050">
            <a:solidFill>
              <a:srgbClr val="FF4D5A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F2A721-0428-4F9E-9841-0C1F10BC4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2114550"/>
            <a:ext cx="100584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1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NEPĀRTRAUKTS SKOLAS ZVANA SIGNĀLS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6FB9EC4-02A8-4F3F-90CD-2DA2C0DC3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57500" y="2762250"/>
            <a:ext cx="3333750" cy="1504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0" b="1">
                <a:solidFill>
                  <a:srgbClr val="FFD43B"/>
                </a:solidFill>
                <a:latin typeface="DejaVu Sans"/>
                <a:ea typeface="DejaVu Sans"/>
                <a:cs typeface="DejaVu Sans"/>
              </a:defRPr>
            </a:pPr>
            <a:r>
              <a:rPr sz="8250" b="1">
                <a:solidFill>
                  <a:srgbClr val="FFD43B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5AC7BE2-6DEC-45E8-A258-187BFC353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3048000"/>
            <a:ext cx="28575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9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9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SEKUNDES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9CD0D97-9755-4184-BC1A-41A387BD05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72000"/>
            <a:ext cx="990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950" b="1">
                <a:solidFill>
                  <a:srgbClr val="EAF5FF"/>
                </a:solidFill>
                <a:latin typeface="DejaVu Sans"/>
                <a:ea typeface="DejaVu Sans"/>
                <a:cs typeface="DejaVu Sans"/>
              </a:defRPr>
            </a:pPr>
            <a:r>
              <a:rPr sz="1950" b="1">
                <a:solidFill>
                  <a:srgbClr val="EAF5FF"/>
                </a:solidFill>
                <a:latin typeface="DejaVu Sans"/>
                <a:ea typeface="DejaVu Sans"/>
                <a:cs typeface="DejaVu Sans"/>
              </a:rPr>
              <a:t>Dzirdi signālu? Nekavējoties seko skolotāja norādījumiem.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EDD125D-14DE-4A0C-89F8-9B1D4EE499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0" y="5810250"/>
            <a:ext cx="5524500" cy="419100"/>
          </a:xfrm>
          <a:prstGeom xmlns:a="http://schemas.openxmlformats.org/drawingml/2006/main" prst="roundRect">
            <a:avLst>
              <a:gd name="adj" fmla="val 18182"/>
            </a:avLst>
          </a:prstGeom>
          <a:solidFill xmlns:a="http://schemas.openxmlformats.org/drawingml/2006/main">
            <a:srgbClr val="FFD43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E664CF0-B138-4C4F-A303-ADE8C98D1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24250" y="5876925"/>
            <a:ext cx="5143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185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D4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71D49"/>
                </a:solidFill>
                <a:latin typeface="DejaVu Sans"/>
                <a:ea typeface="DejaVu Sans"/>
                <a:cs typeface="DejaVu Sans"/>
              </a:rPr>
              <a:t>MIERĪGI  •  KLUSĀM  •  KOPĀ</a:t>
            </a:r>
          </a:p>
        </p:txBody>
      </p:sp>
    </p:spTree>
    <p:extLst>
      <p:ext uri="{BB962C8B-B14F-4D97-AF65-F5344CB8AC3E}">
        <p14:creationId xmlns:p14="http://schemas.microsoft.com/office/powerpoint/2010/main" val="1562430393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71D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73120B0-F12E-411E-9A3D-C22B6A8C2F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43B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423F29F-0837-4E81-9CE4-C37E6F8AC2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290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D4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D43B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75C8B7A-7552-47C4-8862-E17006111F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Kopā ar skolotāju uz patvertni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70FCF80-C674-446A-9E33-3FACA6F10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43B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FB9CFAA-4E94-4875-B8C9-D8F2A0E9C3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198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RĪGAS 92. VIDUSSKOLA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9E8960-7C21-49F5-8266-5561C21E92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1809750"/>
            <a:ext cx="11620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5850" b="1">
                <a:solidFill>
                  <a:srgbClr val="FFD43B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FFD4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39C329-00F2-4CD2-A19A-6F20D3B66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1847850"/>
            <a:ext cx="876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Paliec kopā ar savu klasi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1C699F-5619-4549-9617-F2DD2EC42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2514600"/>
            <a:ext cx="876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EAF5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EAF5FF"/>
                </a:solidFill>
                <a:latin typeface="DejaVu Sans"/>
                <a:ea typeface="DejaVu Sans"/>
                <a:cs typeface="DejaVu Sans"/>
              </a:rPr>
              <a:t>Neej prom viens un nemaini pārvietošanās maršrutu.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00756EA-A980-4F5E-A8A1-E3E10D76F2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333750"/>
            <a:ext cx="11620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5850" b="1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5850" b="1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F35A29-358D-4581-9659-D547700E4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3371850"/>
            <a:ext cx="87630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Seko skolotāja norādījumiem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38DF38F-FD4D-4639-B1C4-4DBA92A6A9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190750" y="4038600"/>
            <a:ext cx="87630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EAF5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EAF5FF"/>
                </a:solidFill>
                <a:latin typeface="DejaVu Sans"/>
                <a:ea typeface="DejaVu Sans"/>
                <a:cs typeface="DejaVu Sans"/>
              </a:rPr>
              <a:t>Pārvietojies mierīgi, klusām un bez kavēšanās.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F3B24EA-3B6A-480B-A243-C9F0F0767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00650"/>
            <a:ext cx="10782300" cy="819150"/>
          </a:xfrm>
          <a:prstGeom xmlns:a="http://schemas.openxmlformats.org/drawingml/2006/main" prst="roundRect">
            <a:avLst>
              <a:gd name="adj" fmla="val 9302"/>
            </a:avLst>
          </a:prstGeom>
          <a:solidFill xmlns:a="http://schemas.openxmlformats.org/drawingml/2006/main">
            <a:srgbClr val="0A4D9B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1CA549F-F387-481A-AA05-D81B96102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353050"/>
            <a:ext cx="101346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Patvertnes atrodas skolas pagrabstāvā</a:t>
            </a:r>
          </a:p>
        </p:txBody>
      </p:sp>
    </p:spTree>
    <p:extLst>
      <p:ext uri="{BB962C8B-B14F-4D97-AF65-F5344CB8AC3E}">
        <p14:creationId xmlns:p14="http://schemas.microsoft.com/office/powerpoint/2010/main" val="15993676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71D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2CBD3C0-0A06-473D-BBA3-B32BB3B4BB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A844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D853831-1C3D-4020-991C-B900EF4702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290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51A844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51A844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C57D012-97DA-4BD2-B3BB-7CBCCBA7B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Zaļā zīme norāda tavas klases patvertni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9D9051-64B8-4502-9061-AA1BB18A8A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51A844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BBAF25C-A354-43D2-BC15-089527D94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198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RĪGAS 92. VIDUSSKOLA</a:t>
            </a:r>
          </a:p>
        </p:txBody>
      </p:sp>
      <p:pic>
        <p:nvPicPr>
          <p:cNvPr id="1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d4a2dd305d4878"/>
          <a:stretch xmlns:a="http://schemas.openxmlformats.org/drawingml/2006/main"/>
        </p:blipFill>
        <p:spPr>
          <a:xfrm xmlns:a="http://schemas.openxmlformats.org/drawingml/2006/main">
            <a:off x="887394" y="1885950"/>
            <a:ext cx="3121062" cy="3143250"/>
          </a:xfrm>
          <a:prstGeom xmlns:a="http://schemas.openxmlformats.org/drawingml/2006/main" prst="roundRect">
            <a:avLst>
              <a:gd name="adj" fmla="val 5455"/>
            </a:avLst>
          </a:prstGeom>
        </p:spPr>
      </p:pic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992b7cc5fab4906"/>
          <a:stretch xmlns:a="http://schemas.openxmlformats.org/drawingml/2006/main"/>
        </p:blipFill>
        <p:spPr>
          <a:xfrm xmlns:a="http://schemas.openxmlformats.org/drawingml/2006/main">
            <a:off x="6017759" y="2047875"/>
            <a:ext cx="3585482" cy="2857500"/>
          </a:xfrm>
          <a:prstGeom xmlns:a="http://schemas.openxmlformats.org/drawingml/2006/main" prst="rect">
            <a:avLst/>
          </a:prstGeom>
        </p:spPr>
      </p:pic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EFB7781-95F9-4BB4-ABB4-FB8657D90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953000"/>
            <a:ext cx="6667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0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Šādas zīmes redzēsi skolas pagrabstāvā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C45EE08-29CD-4E47-AA74-D02823DF2C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10100" y="5600700"/>
            <a:ext cx="6553200" cy="476250"/>
          </a:xfrm>
          <a:prstGeom xmlns:a="http://schemas.openxmlformats.org/drawingml/2006/main" prst="roundRect">
            <a:avLst>
              <a:gd name="adj" fmla="val 16000"/>
            </a:avLst>
          </a:prstGeom>
          <a:solidFill xmlns:a="http://schemas.openxmlformats.org/drawingml/2006/main">
            <a:srgbClr val="51A844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E08CF6A-D9F8-496B-AB57-914A44603C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00600" y="5695950"/>
            <a:ext cx="61722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Dodies uz zīmi ar savas klases apzīmējumu</a:t>
            </a:r>
          </a:p>
        </p:txBody>
      </p:sp>
    </p:spTree>
    <p:extLst>
      <p:ext uri="{BB962C8B-B14F-4D97-AF65-F5344CB8AC3E}">
        <p14:creationId xmlns:p14="http://schemas.microsoft.com/office/powerpoint/2010/main" val="159455813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71D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D76E59F-C716-42FD-8642-CD3EAB1A78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C4FF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652F826-0F6B-4957-A794-D57EB1B8B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290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6565C5E-9A63-43CD-8723-8CC4474525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Droša rīcība patvertnē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567BFEC-8FE8-4C70-B918-AB11E78A4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0C4FF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010CCEE-BE8C-4297-B6F4-C4AF160C8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198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RĪGAS 92. VIDUSSKOLA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4F65275-51E9-445F-BA7F-06C253416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752600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D4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D43B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EAC7FB7-E120-42CB-AE53-1E39A9B79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17526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SEKO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5B0116-540E-4FFB-92BB-D4C3B9B10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076450"/>
            <a:ext cx="9429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atbildīgo personu norādījumiem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AE3DCE5-42A1-4D19-8911-8298727115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81300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D4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D43B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B9FEA7-E626-47FD-9084-563A3FDC00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27813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ATKĀPIES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F35591-94ED-48C6-BF1E-68D99517E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105150"/>
            <a:ext cx="9429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 logiem, ārsienām un stiklotām konstrukcijām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FEDD50-C21A-4ADD-BF9F-87EDF922E0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D43B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D43B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4EBD9FD-1D21-4B0E-ABED-D51CEADE6E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38100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0C4FF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40C4FF"/>
                </a:solidFill>
                <a:latin typeface="DejaVu Sans"/>
                <a:ea typeface="DejaVu Sans"/>
                <a:cs typeface="DejaVu Sans"/>
              </a:rPr>
              <a:t>SAGLABĀ MIERU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A0A9433-7BED-4B8B-BA3D-B526078ECF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133850"/>
            <a:ext cx="9429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un palīdzi citiem rīkoties droši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CCAECE0-90D8-4DF6-B967-A08E378C08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838700"/>
            <a:ext cx="6286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2550" b="1">
                <a:solidFill>
                  <a:srgbClr val="FF4D5A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4D5A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0B3B3BB-F49A-47B9-9E83-0507A242F0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4838700"/>
            <a:ext cx="2857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4D5A"/>
                </a:solidFill>
                <a:latin typeface="DejaVu Sans"/>
                <a:ea typeface="DejaVu Sans"/>
                <a:cs typeface="DejaVu Sans"/>
              </a:defRPr>
            </a:pPr>
            <a:r>
              <a:rPr sz="1500" b="1">
                <a:solidFill>
                  <a:srgbClr val="FF4D5A"/>
                </a:solidFill>
                <a:latin typeface="DejaVu Sans"/>
                <a:ea typeface="DejaVu Sans"/>
                <a:cs typeface="DejaVu Sans"/>
              </a:rPr>
              <a:t>NEFILMĒ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E5405DF-E592-4BDD-9159-3B39B1F14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81150" y="5162550"/>
            <a:ext cx="94297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800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nefotografē un nepublicē drošību apdraudošu informāciju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6C86902-29A2-4323-BB66-2FE543FF2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43600"/>
            <a:ext cx="10782300" cy="381000"/>
          </a:xfrm>
          <a:prstGeom xmlns:a="http://schemas.openxmlformats.org/drawingml/2006/main" prst="roundRect">
            <a:avLst>
              <a:gd name="adj" fmla="val 20000"/>
            </a:avLst>
          </a:prstGeom>
          <a:solidFill xmlns:a="http://schemas.openxmlformats.org/drawingml/2006/main">
            <a:srgbClr val="153B70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B36725B-7FE5-4258-BD43-746EBC53E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6000750"/>
            <a:ext cx="10401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85185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D43B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D43B"/>
                </a:solidFill>
                <a:latin typeface="DejaVu Sans"/>
                <a:ea typeface="DejaVu Sans"/>
                <a:cs typeface="DejaVu Sans"/>
              </a:rPr>
              <a:t>Ja dzirdi sprādzienu, paliec patvertnē un gaidi norādījumus</a:t>
            </a:r>
          </a:p>
        </p:txBody>
      </p:sp>
    </p:spTree>
    <p:extLst>
      <p:ext uri="{BB962C8B-B14F-4D97-AF65-F5344CB8AC3E}">
        <p14:creationId xmlns:p14="http://schemas.microsoft.com/office/powerpoint/2010/main" val="89706788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71D4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BFC9C5E-D319-4E91-A929-C735D5B25D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714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D5A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B58EED9-7269-40C4-AC14-B222AA1D9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342900"/>
            <a:ext cx="7620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FF4D5A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4D5A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2B4E9DB-6F01-4B65-AFE8-00EEFAFDA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723900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25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Nokritis drons vai aizdomīgs priekšmets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23C2E8-0538-446E-A3F2-E67AAEF68B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1438275"/>
            <a:ext cx="111633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D5A"/>
          </a:solidFill>
          <a:ln xmlns:a="http://schemas.openxmlformats.org/drawingml/2006/main" w="0">
            <a:noFill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B586D66-D71B-452C-88C4-1A5631121C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4350" y="641985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73809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AEC8E6"/>
                </a:solidFill>
                <a:latin typeface="DejaVu Sans"/>
                <a:ea typeface="DejaVu Sans"/>
                <a:cs typeface="DejaVu Sans"/>
              </a:rPr>
              <a:t>RĪGAS 92. VIDUSSKOLA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27FD6A3-075C-4769-B9AC-B61F79BD3D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90700"/>
            <a:ext cx="10858500" cy="11430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F4D5A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ED36F8-4F98-485D-96D8-B03FFF8DE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047875"/>
            <a:ext cx="104013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30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NETUVOJIES UN NEAIZTIEC!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01A53E5-463E-4BC3-9C24-3110328E41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1470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43B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925CC2-17A1-4928-88E9-10828FE47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324225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D4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71D4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4005B75-D94E-44E6-9220-69F57BD428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257550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Nekavējoties ziņo skolotājam vai skolas administrācijai.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F51E1C-C196-4CDE-970E-89DF506E1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3860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D43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CC6B29E-7041-4DB9-A333-3CD6DCDD3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048125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071D4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071D4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EA56898-C5BD-47D1-8855-19829DBBD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3981450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Nepārvieto priekšmetu un nemēģini to apskatīt tuvumā.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06A8C28-950A-45EE-8712-35CD6F213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62500"/>
            <a:ext cx="361950" cy="3619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4D5A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2DC4FFC-4E65-4CB0-A082-B92CAF1DE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4772025"/>
            <a:ext cx="3619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9AC0E1-EFDD-409E-A0D0-F5D942285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28750" y="4705350"/>
            <a:ext cx="96202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725" b="0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Nefotografē, nefilmē un nepublicē informāciju sociālajos tīklos.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AE0C9DC-A498-49BB-9BDC-DFF6AF5B6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81250" y="5657850"/>
            <a:ext cx="7429500" cy="571500"/>
          </a:xfrm>
          <a:prstGeom xmlns:a="http://schemas.openxmlformats.org/drawingml/2006/main" prst="roundRect">
            <a:avLst>
              <a:gd name="adj" fmla="val 13333"/>
            </a:avLst>
          </a:prstGeom>
          <a:solidFill xmlns:a="http://schemas.openxmlformats.org/drawingml/2006/main">
            <a:srgbClr val="10366B"/>
          </a:solidFill>
          <a:ln xmlns:a="http://schemas.openxmlformats.org/drawingml/2006/main" w="19050">
            <a:solidFill>
              <a:srgbClr val="40C4FF"/>
            </a:solidFill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86029A-D702-47D4-BBD2-59D2EEA52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619375" y="5743575"/>
            <a:ext cx="6953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91445"/>
          </a:bodyPr>
          <a:lstStyle xmlns:a="http://schemas.openxmlformats.org/drawingml/2006/main"/>
          <a:p xmlns:a="http://schemas.openxmlformats.org/drawingml/2006/main">
            <a:pPr algn="ctr">
              <a:defRPr sz="1575" b="1">
                <a:solidFill>
                  <a:srgbClr val="EAF5FF"/>
                </a:solidFill>
                <a:latin typeface="DejaVu Sans"/>
                <a:ea typeface="DejaVu Sans"/>
                <a:cs typeface="DejaVu Sans"/>
              </a:defRPr>
            </a:pPr>
            <a:r>
              <a:rPr sz="1575" b="1">
                <a:solidFill>
                  <a:srgbClr val="EAF5FF"/>
                </a:solidFill>
                <a:latin typeface="DejaVu Sans"/>
                <a:ea typeface="DejaVu Sans"/>
                <a:cs typeface="DejaVu Sans"/>
              </a:rPr>
              <a:t>Ja nepieciešams, skola izsauc operatīvos dienestus pa tālruni 112</a:t>
            </a:r>
          </a:p>
        </p:txBody>
      </p:sp>
    </p:spTree>
    <p:extLst>
      <p:ext uri="{BB962C8B-B14F-4D97-AF65-F5344CB8AC3E}">
        <p14:creationId xmlns:p14="http://schemas.microsoft.com/office/powerpoint/2010/main" val="110284936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2026-09-30T11:02:42.4830000Z</dcterms:created>
  <dcterms:modified xsi:type="dcterms:W3CDTF">2026-09-30T11:02:42.4830000Z</dcterms:modified>
</coreProperties>
</file>